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95" r:id="rId6"/>
    <p:sldId id="289" r:id="rId7"/>
    <p:sldId id="293" r:id="rId8"/>
    <p:sldId id="290" r:id="rId9"/>
    <p:sldId id="301" r:id="rId10"/>
    <p:sldId id="300" r:id="rId11"/>
    <p:sldId id="27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loé Moreau" initials="CM" lastIdx="1" clrIdx="0">
    <p:extLst>
      <p:ext uri="{19B8F6BF-5375-455C-9EA6-DF929625EA0E}">
        <p15:presenceInfo xmlns:p15="http://schemas.microsoft.com/office/powerpoint/2012/main" userId="Chloé Morea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C147C1"/>
    <a:srgbClr val="0070C0"/>
    <a:srgbClr val="0078D4"/>
    <a:srgbClr val="107C10"/>
    <a:srgbClr val="FFB950"/>
    <a:srgbClr val="92D050"/>
    <a:srgbClr val="FFC0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73198" autoAdjust="0"/>
  </p:normalViewPr>
  <p:slideViewPr>
    <p:cSldViewPr snapToGrid="0">
      <p:cViewPr varScale="1">
        <p:scale>
          <a:sx n="78" d="100"/>
          <a:sy n="78" d="100"/>
        </p:scale>
        <p:origin x="96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0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84D030-9D57-413B-BC13-D64F52EAA4D3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F7BAAB7-718A-45CD-AF7E-07283B464C98}">
      <dgm:prSet phldrT="[Text]" custT="1"/>
      <dgm:spPr/>
      <dgm:t>
        <a:bodyPr/>
        <a:lstStyle/>
        <a:p>
          <a:r>
            <a:rPr lang="en-US" sz="1600" dirty="0"/>
            <a:t>Pigeon voyageur</a:t>
          </a:r>
          <a:endParaRPr lang="en-CA" sz="1600" dirty="0"/>
        </a:p>
      </dgm:t>
    </dgm:pt>
    <dgm:pt modelId="{BAC31C55-E521-407C-A230-CEF4EC63FCCF}" type="parTrans" cxnId="{E1E9EBAF-95E5-4391-B766-CC11055B6D4A}">
      <dgm:prSet/>
      <dgm:spPr/>
      <dgm:t>
        <a:bodyPr/>
        <a:lstStyle/>
        <a:p>
          <a:endParaRPr lang="en-CA"/>
        </a:p>
      </dgm:t>
    </dgm:pt>
    <dgm:pt modelId="{4470E216-EE6D-4F44-B89E-D2269ED14F9A}" type="sibTrans" cxnId="{E1E9EBAF-95E5-4391-B766-CC11055B6D4A}">
      <dgm:prSet/>
      <dgm:spPr/>
      <dgm:t>
        <a:bodyPr/>
        <a:lstStyle/>
        <a:p>
          <a:endParaRPr lang="en-CA"/>
        </a:p>
      </dgm:t>
    </dgm:pt>
    <dgm:pt modelId="{E751A291-8F12-4493-91DF-919FF58D229B}">
      <dgm:prSet phldrT="[Text]" custT="1"/>
      <dgm:spPr/>
      <dgm:t>
        <a:bodyPr/>
        <a:lstStyle/>
        <a:p>
          <a:r>
            <a:rPr lang="en-US" sz="1600" dirty="0"/>
            <a:t>Email</a:t>
          </a:r>
          <a:endParaRPr lang="en-CA" sz="1600" dirty="0"/>
        </a:p>
      </dgm:t>
    </dgm:pt>
    <dgm:pt modelId="{51AC8A5F-E970-464C-90B4-48ADDA8CE867}" type="parTrans" cxnId="{2CFCA1F4-DBE3-4614-BDAE-DD3258BE315D}">
      <dgm:prSet/>
      <dgm:spPr/>
      <dgm:t>
        <a:bodyPr/>
        <a:lstStyle/>
        <a:p>
          <a:endParaRPr lang="en-CA"/>
        </a:p>
      </dgm:t>
    </dgm:pt>
    <dgm:pt modelId="{95D8F1DF-3A8F-454E-8EDE-98E680FD4806}" type="sibTrans" cxnId="{2CFCA1F4-DBE3-4614-BDAE-DD3258BE315D}">
      <dgm:prSet/>
      <dgm:spPr/>
      <dgm:t>
        <a:bodyPr/>
        <a:lstStyle/>
        <a:p>
          <a:endParaRPr lang="en-CA"/>
        </a:p>
      </dgm:t>
    </dgm:pt>
    <dgm:pt modelId="{4D08747B-C896-4A3A-9F58-283F8B5179C8}">
      <dgm:prSet phldrT="[Text]" custT="1"/>
      <dgm:spPr/>
      <dgm:t>
        <a:bodyPr/>
        <a:lstStyle/>
        <a:p>
          <a:r>
            <a:rPr lang="en-US" sz="1600" dirty="0"/>
            <a:t>D365 Customer Voice</a:t>
          </a:r>
        </a:p>
        <a:p>
          <a:r>
            <a:rPr lang="en-US" sz="1600" dirty="0"/>
            <a:t>D365 Marketing</a:t>
          </a:r>
          <a:endParaRPr lang="en-CA" sz="1600" dirty="0"/>
        </a:p>
      </dgm:t>
    </dgm:pt>
    <dgm:pt modelId="{5BE66260-4DDA-4BB7-B3AE-B822F1BF1587}" type="parTrans" cxnId="{74EA3759-8D3C-44CD-89DE-8FE98975DC7F}">
      <dgm:prSet/>
      <dgm:spPr/>
      <dgm:t>
        <a:bodyPr/>
        <a:lstStyle/>
        <a:p>
          <a:endParaRPr lang="en-CA"/>
        </a:p>
      </dgm:t>
    </dgm:pt>
    <dgm:pt modelId="{0C34B85A-CBEB-4FA3-8AE3-239CEAD528DB}" type="sibTrans" cxnId="{74EA3759-8D3C-44CD-89DE-8FE98975DC7F}">
      <dgm:prSet/>
      <dgm:spPr/>
      <dgm:t>
        <a:bodyPr/>
        <a:lstStyle/>
        <a:p>
          <a:endParaRPr lang="en-CA"/>
        </a:p>
      </dgm:t>
    </dgm:pt>
    <dgm:pt modelId="{FEA5B8F7-048C-4A60-91F0-4040EC189A6F}" type="pres">
      <dgm:prSet presAssocID="{0A84D030-9D57-413B-BC13-D64F52EAA4D3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9D82AF6-C4D1-4976-B692-CDECB584ED48}" type="pres">
      <dgm:prSet presAssocID="{4D08747B-C896-4A3A-9F58-283F8B5179C8}" presName="Accent3" presStyleCnt="0"/>
      <dgm:spPr/>
    </dgm:pt>
    <dgm:pt modelId="{C509F2D0-7DFC-4232-9FB3-65F0C87BD5E1}" type="pres">
      <dgm:prSet presAssocID="{4D08747B-C896-4A3A-9F58-283F8B5179C8}" presName="Accent" presStyleLbl="node1" presStyleIdx="0" presStyleCnt="3"/>
      <dgm:spPr>
        <a:solidFill>
          <a:srgbClr val="002060"/>
        </a:solidFill>
      </dgm:spPr>
    </dgm:pt>
    <dgm:pt modelId="{8DDC9763-BCF9-484B-AB8A-82D8C3410A8D}" type="pres">
      <dgm:prSet presAssocID="{4D08747B-C896-4A3A-9F58-283F8B5179C8}" presName="ParentBackground3" presStyleCnt="0"/>
      <dgm:spPr/>
    </dgm:pt>
    <dgm:pt modelId="{6841C8B2-C23C-47D6-866E-0E08049CAB58}" type="pres">
      <dgm:prSet presAssocID="{4D08747B-C896-4A3A-9F58-283F8B5179C8}" presName="ParentBackground" presStyleLbl="fgAcc1" presStyleIdx="0" presStyleCnt="3"/>
      <dgm:spPr/>
    </dgm:pt>
    <dgm:pt modelId="{55B072C3-C230-45EB-9416-206C7054FB76}" type="pres">
      <dgm:prSet presAssocID="{4D08747B-C896-4A3A-9F58-283F8B5179C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0F9D742-7977-4363-9AA8-D4E5C71473E7}" type="pres">
      <dgm:prSet presAssocID="{E751A291-8F12-4493-91DF-919FF58D229B}" presName="Accent2" presStyleCnt="0"/>
      <dgm:spPr/>
    </dgm:pt>
    <dgm:pt modelId="{AD64D145-7EC3-4B6F-A88E-29EF2D1156C5}" type="pres">
      <dgm:prSet presAssocID="{E751A291-8F12-4493-91DF-919FF58D229B}" presName="Accent" presStyleLbl="node1" presStyleIdx="1" presStyleCnt="3"/>
      <dgm:spPr/>
    </dgm:pt>
    <dgm:pt modelId="{8BE40669-A638-4620-92EC-0D2C44057744}" type="pres">
      <dgm:prSet presAssocID="{E751A291-8F12-4493-91DF-919FF58D229B}" presName="ParentBackground2" presStyleCnt="0"/>
      <dgm:spPr/>
    </dgm:pt>
    <dgm:pt modelId="{EAC45D7D-D6CC-42BB-9024-EEBF2D6AACFA}" type="pres">
      <dgm:prSet presAssocID="{E751A291-8F12-4493-91DF-919FF58D229B}" presName="ParentBackground" presStyleLbl="fgAcc1" presStyleIdx="1" presStyleCnt="3"/>
      <dgm:spPr/>
    </dgm:pt>
    <dgm:pt modelId="{CE447558-3C5B-472B-9AF1-1B57AF283870}" type="pres">
      <dgm:prSet presAssocID="{E751A291-8F12-4493-91DF-919FF58D229B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CF511A-1835-40BF-86A3-E89BEE23DE2E}" type="pres">
      <dgm:prSet presAssocID="{DF7BAAB7-718A-45CD-AF7E-07283B464C98}" presName="Accent1" presStyleCnt="0"/>
      <dgm:spPr/>
    </dgm:pt>
    <dgm:pt modelId="{43419197-8E05-4439-8280-75238EB6340A}" type="pres">
      <dgm:prSet presAssocID="{DF7BAAB7-718A-45CD-AF7E-07283B464C98}" presName="Accent" presStyleLbl="node1" presStyleIdx="2" presStyleCnt="3"/>
      <dgm:spPr>
        <a:solidFill>
          <a:srgbClr val="742774"/>
        </a:solidFill>
      </dgm:spPr>
    </dgm:pt>
    <dgm:pt modelId="{01E1FA04-34DE-4261-964A-3F6D9135B065}" type="pres">
      <dgm:prSet presAssocID="{DF7BAAB7-718A-45CD-AF7E-07283B464C98}" presName="ParentBackground1" presStyleCnt="0"/>
      <dgm:spPr/>
    </dgm:pt>
    <dgm:pt modelId="{AF9B45DD-4659-4798-97C6-5D357C93A5F8}" type="pres">
      <dgm:prSet presAssocID="{DF7BAAB7-718A-45CD-AF7E-07283B464C98}" presName="ParentBackground" presStyleLbl="fgAcc1" presStyleIdx="2" presStyleCnt="3"/>
      <dgm:spPr/>
    </dgm:pt>
    <dgm:pt modelId="{576C2CA6-EE98-47E2-98F6-E956577F0B25}" type="pres">
      <dgm:prSet presAssocID="{DF7BAAB7-718A-45CD-AF7E-07283B464C9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D23480B-7031-40CF-8D3E-DE3AF856FA08}" type="presOf" srcId="{DF7BAAB7-718A-45CD-AF7E-07283B464C98}" destId="{AF9B45DD-4659-4798-97C6-5D357C93A5F8}" srcOrd="0" destOrd="0" presId="urn:microsoft.com/office/officeart/2011/layout/CircleProcess"/>
    <dgm:cxn modelId="{79F61E30-B68B-4A8B-9983-7AA57D110032}" type="presOf" srcId="{4D08747B-C896-4A3A-9F58-283F8B5179C8}" destId="{6841C8B2-C23C-47D6-866E-0E08049CAB58}" srcOrd="0" destOrd="0" presId="urn:microsoft.com/office/officeart/2011/layout/CircleProcess"/>
    <dgm:cxn modelId="{0B18DA6C-3B76-4B3F-AC47-AEDDD42D4F98}" type="presOf" srcId="{E751A291-8F12-4493-91DF-919FF58D229B}" destId="{CE447558-3C5B-472B-9AF1-1B57AF283870}" srcOrd="1" destOrd="0" presId="urn:microsoft.com/office/officeart/2011/layout/CircleProcess"/>
    <dgm:cxn modelId="{74EA3759-8D3C-44CD-89DE-8FE98975DC7F}" srcId="{0A84D030-9D57-413B-BC13-D64F52EAA4D3}" destId="{4D08747B-C896-4A3A-9F58-283F8B5179C8}" srcOrd="2" destOrd="0" parTransId="{5BE66260-4DDA-4BB7-B3AE-B822F1BF1587}" sibTransId="{0C34B85A-CBEB-4FA3-8AE3-239CEAD528DB}"/>
    <dgm:cxn modelId="{E1E9EBAF-95E5-4391-B766-CC11055B6D4A}" srcId="{0A84D030-9D57-413B-BC13-D64F52EAA4D3}" destId="{DF7BAAB7-718A-45CD-AF7E-07283B464C98}" srcOrd="0" destOrd="0" parTransId="{BAC31C55-E521-407C-A230-CEF4EC63FCCF}" sibTransId="{4470E216-EE6D-4F44-B89E-D2269ED14F9A}"/>
    <dgm:cxn modelId="{D7DC68B4-9127-4E88-B487-B2E5E9F5B248}" type="presOf" srcId="{DF7BAAB7-718A-45CD-AF7E-07283B464C98}" destId="{576C2CA6-EE98-47E2-98F6-E956577F0B25}" srcOrd="1" destOrd="0" presId="urn:microsoft.com/office/officeart/2011/layout/CircleProcess"/>
    <dgm:cxn modelId="{77062DCE-FD95-4060-8CC4-04CD778CA66D}" type="presOf" srcId="{0A84D030-9D57-413B-BC13-D64F52EAA4D3}" destId="{FEA5B8F7-048C-4A60-91F0-4040EC189A6F}" srcOrd="0" destOrd="0" presId="urn:microsoft.com/office/officeart/2011/layout/CircleProcess"/>
    <dgm:cxn modelId="{F52518D0-9F19-4FAE-B8B5-AA9E9ECC4F88}" type="presOf" srcId="{E751A291-8F12-4493-91DF-919FF58D229B}" destId="{EAC45D7D-D6CC-42BB-9024-EEBF2D6AACFA}" srcOrd="0" destOrd="0" presId="urn:microsoft.com/office/officeart/2011/layout/CircleProcess"/>
    <dgm:cxn modelId="{D762C8EC-5099-4451-A6EE-80D7C60780F6}" type="presOf" srcId="{4D08747B-C896-4A3A-9F58-283F8B5179C8}" destId="{55B072C3-C230-45EB-9416-206C7054FB76}" srcOrd="1" destOrd="0" presId="urn:microsoft.com/office/officeart/2011/layout/CircleProcess"/>
    <dgm:cxn modelId="{2CFCA1F4-DBE3-4614-BDAE-DD3258BE315D}" srcId="{0A84D030-9D57-413B-BC13-D64F52EAA4D3}" destId="{E751A291-8F12-4493-91DF-919FF58D229B}" srcOrd="1" destOrd="0" parTransId="{51AC8A5F-E970-464C-90B4-48ADDA8CE867}" sibTransId="{95D8F1DF-3A8F-454E-8EDE-98E680FD4806}"/>
    <dgm:cxn modelId="{E1187FF2-243F-4968-BA9D-63C6C4C42460}" type="presParOf" srcId="{FEA5B8F7-048C-4A60-91F0-4040EC189A6F}" destId="{B9D82AF6-C4D1-4976-B692-CDECB584ED48}" srcOrd="0" destOrd="0" presId="urn:microsoft.com/office/officeart/2011/layout/CircleProcess"/>
    <dgm:cxn modelId="{1B39B603-CB7B-47C6-989D-99A43604297A}" type="presParOf" srcId="{B9D82AF6-C4D1-4976-B692-CDECB584ED48}" destId="{C509F2D0-7DFC-4232-9FB3-65F0C87BD5E1}" srcOrd="0" destOrd="0" presId="urn:microsoft.com/office/officeart/2011/layout/CircleProcess"/>
    <dgm:cxn modelId="{C2278356-C936-4D4A-A895-07AD97C63926}" type="presParOf" srcId="{FEA5B8F7-048C-4A60-91F0-4040EC189A6F}" destId="{8DDC9763-BCF9-484B-AB8A-82D8C3410A8D}" srcOrd="1" destOrd="0" presId="urn:microsoft.com/office/officeart/2011/layout/CircleProcess"/>
    <dgm:cxn modelId="{1A980FD2-3CF3-44EA-80D0-872D756B1FB7}" type="presParOf" srcId="{8DDC9763-BCF9-484B-AB8A-82D8C3410A8D}" destId="{6841C8B2-C23C-47D6-866E-0E08049CAB58}" srcOrd="0" destOrd="0" presId="urn:microsoft.com/office/officeart/2011/layout/CircleProcess"/>
    <dgm:cxn modelId="{46A5229F-80D9-421D-BC15-EA5FC08B07B3}" type="presParOf" srcId="{FEA5B8F7-048C-4A60-91F0-4040EC189A6F}" destId="{55B072C3-C230-45EB-9416-206C7054FB76}" srcOrd="2" destOrd="0" presId="urn:microsoft.com/office/officeart/2011/layout/CircleProcess"/>
    <dgm:cxn modelId="{74ED5793-06AC-460A-965C-628BEF122E7C}" type="presParOf" srcId="{FEA5B8F7-048C-4A60-91F0-4040EC189A6F}" destId="{70F9D742-7977-4363-9AA8-D4E5C71473E7}" srcOrd="3" destOrd="0" presId="urn:microsoft.com/office/officeart/2011/layout/CircleProcess"/>
    <dgm:cxn modelId="{9C76D174-B04E-4330-B8A0-B228397E6D5F}" type="presParOf" srcId="{70F9D742-7977-4363-9AA8-D4E5C71473E7}" destId="{AD64D145-7EC3-4B6F-A88E-29EF2D1156C5}" srcOrd="0" destOrd="0" presId="urn:microsoft.com/office/officeart/2011/layout/CircleProcess"/>
    <dgm:cxn modelId="{4A315229-E8C2-43B5-84BB-2C0439886E95}" type="presParOf" srcId="{FEA5B8F7-048C-4A60-91F0-4040EC189A6F}" destId="{8BE40669-A638-4620-92EC-0D2C44057744}" srcOrd="4" destOrd="0" presId="urn:microsoft.com/office/officeart/2011/layout/CircleProcess"/>
    <dgm:cxn modelId="{317141B3-7772-435D-8B6B-F8D82BE7259F}" type="presParOf" srcId="{8BE40669-A638-4620-92EC-0D2C44057744}" destId="{EAC45D7D-D6CC-42BB-9024-EEBF2D6AACFA}" srcOrd="0" destOrd="0" presId="urn:microsoft.com/office/officeart/2011/layout/CircleProcess"/>
    <dgm:cxn modelId="{BA2C31AA-30E3-4156-9189-CF2679FB1CFC}" type="presParOf" srcId="{FEA5B8F7-048C-4A60-91F0-4040EC189A6F}" destId="{CE447558-3C5B-472B-9AF1-1B57AF283870}" srcOrd="5" destOrd="0" presId="urn:microsoft.com/office/officeart/2011/layout/CircleProcess"/>
    <dgm:cxn modelId="{A8EF3059-D9A6-495B-B40E-BC992A8CE2E0}" type="presParOf" srcId="{FEA5B8F7-048C-4A60-91F0-4040EC189A6F}" destId="{74CF511A-1835-40BF-86A3-E89BEE23DE2E}" srcOrd="6" destOrd="0" presId="urn:microsoft.com/office/officeart/2011/layout/CircleProcess"/>
    <dgm:cxn modelId="{4D853B46-9C5A-4AAD-B246-DC71DC7E61DE}" type="presParOf" srcId="{74CF511A-1835-40BF-86A3-E89BEE23DE2E}" destId="{43419197-8E05-4439-8280-75238EB6340A}" srcOrd="0" destOrd="0" presId="urn:microsoft.com/office/officeart/2011/layout/CircleProcess"/>
    <dgm:cxn modelId="{D8A54F47-2B2F-4DF9-AD4B-EAE600A2EDA7}" type="presParOf" srcId="{FEA5B8F7-048C-4A60-91F0-4040EC189A6F}" destId="{01E1FA04-34DE-4261-964A-3F6D9135B065}" srcOrd="7" destOrd="0" presId="urn:microsoft.com/office/officeart/2011/layout/CircleProcess"/>
    <dgm:cxn modelId="{0B23166E-93B5-49B4-99BA-B341B07882F0}" type="presParOf" srcId="{01E1FA04-34DE-4261-964A-3F6D9135B065}" destId="{AF9B45DD-4659-4798-97C6-5D357C93A5F8}" srcOrd="0" destOrd="0" presId="urn:microsoft.com/office/officeart/2011/layout/CircleProcess"/>
    <dgm:cxn modelId="{D341A61D-DBA6-4755-8545-7746E4457061}" type="presParOf" srcId="{FEA5B8F7-048C-4A60-91F0-4040EC189A6F}" destId="{576C2CA6-EE98-47E2-98F6-E956577F0B25}" srcOrd="8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9F2D0-7DFC-4232-9FB3-65F0C87BD5E1}">
      <dsp:nvSpPr>
        <dsp:cNvPr id="0" name=""/>
        <dsp:cNvSpPr/>
      </dsp:nvSpPr>
      <dsp:spPr>
        <a:xfrm>
          <a:off x="6652912" y="1662997"/>
          <a:ext cx="2902117" cy="2902654"/>
        </a:xfrm>
        <a:prstGeom prst="ellipse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1C8B2-C23C-47D6-866E-0E08049CAB58}">
      <dsp:nvSpPr>
        <dsp:cNvPr id="0" name=""/>
        <dsp:cNvSpPr/>
      </dsp:nvSpPr>
      <dsp:spPr>
        <a:xfrm>
          <a:off x="6749271" y="1759770"/>
          <a:ext cx="2709398" cy="270911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D365 Customer Voice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D365 Marketing</a:t>
          </a:r>
          <a:endParaRPr lang="en-CA" sz="1600" kern="1200" dirty="0"/>
        </a:p>
      </dsp:txBody>
      <dsp:txXfrm>
        <a:off x="7136598" y="2146858"/>
        <a:ext cx="1934745" cy="1934933"/>
      </dsp:txXfrm>
    </dsp:sp>
    <dsp:sp modelId="{AD64D145-7EC3-4B6F-A88E-29EF2D1156C5}">
      <dsp:nvSpPr>
        <dsp:cNvPr id="0" name=""/>
        <dsp:cNvSpPr/>
      </dsp:nvSpPr>
      <dsp:spPr>
        <a:xfrm rot="2700000">
          <a:off x="3656985" y="1666506"/>
          <a:ext cx="2895127" cy="289512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45D7D-D6CC-42BB-9024-EEBF2D6AACFA}">
      <dsp:nvSpPr>
        <dsp:cNvPr id="0" name=""/>
        <dsp:cNvSpPr/>
      </dsp:nvSpPr>
      <dsp:spPr>
        <a:xfrm>
          <a:off x="3749849" y="1759770"/>
          <a:ext cx="2709398" cy="270911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Email</a:t>
          </a:r>
          <a:endParaRPr lang="en-CA" sz="1600" kern="1200" dirty="0"/>
        </a:p>
      </dsp:txBody>
      <dsp:txXfrm>
        <a:off x="4137176" y="2146858"/>
        <a:ext cx="1934745" cy="1934933"/>
      </dsp:txXfrm>
    </dsp:sp>
    <dsp:sp modelId="{43419197-8E05-4439-8280-75238EB6340A}">
      <dsp:nvSpPr>
        <dsp:cNvPr id="0" name=""/>
        <dsp:cNvSpPr/>
      </dsp:nvSpPr>
      <dsp:spPr>
        <a:xfrm rot="2700000">
          <a:off x="657563" y="1666506"/>
          <a:ext cx="2895127" cy="2895127"/>
        </a:xfrm>
        <a:prstGeom prst="teardrop">
          <a:avLst>
            <a:gd name="adj" fmla="val 100000"/>
          </a:avLst>
        </a:prstGeom>
        <a:solidFill>
          <a:srgbClr val="74277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B45DD-4659-4798-97C6-5D357C93A5F8}">
      <dsp:nvSpPr>
        <dsp:cNvPr id="0" name=""/>
        <dsp:cNvSpPr/>
      </dsp:nvSpPr>
      <dsp:spPr>
        <a:xfrm>
          <a:off x="750428" y="1759770"/>
          <a:ext cx="2709398" cy="270911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Pigeon voyageur</a:t>
          </a:r>
          <a:endParaRPr lang="en-CA" sz="1600" kern="1200" dirty="0"/>
        </a:p>
      </dsp:txBody>
      <dsp:txXfrm>
        <a:off x="1137755" y="2146858"/>
        <a:ext cx="1934745" cy="1934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D3D527-E27C-4458-B612-09B9259C5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7E69BD-C916-4F97-98D3-7954BC6BE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76911-BBCB-45D5-901C-F03F19273614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24E83-0C42-4C2E-864E-2AF1E5FF0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0B2980-D7FC-4440-AB5B-4D0475A3FF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322D-600B-453A-9094-6B950AE738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750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29656-5610-41C7-9ABF-6900CDEE3525}" type="datetimeFigureOut">
              <a:rPr lang="fr-FR" smtClean="0"/>
              <a:t>17/11/2020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900CC-6BD4-492D-9068-D408D9A2F9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5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3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36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Dynamics 365 Customer Voice – </a:t>
            </a:r>
            <a:r>
              <a:rPr lang="en-CA" dirty="0" err="1"/>
              <a:t>Formulaire</a:t>
            </a:r>
            <a:r>
              <a:rPr lang="en-CA" dirty="0"/>
              <a:t> </a:t>
            </a:r>
            <a:r>
              <a:rPr lang="en-CA" dirty="0" err="1"/>
              <a:t>d’avis</a:t>
            </a:r>
            <a:r>
              <a:rPr lang="en-CA" dirty="0"/>
              <a:t> suite à un </a:t>
            </a:r>
            <a:r>
              <a:rPr lang="en-CA" dirty="0" err="1"/>
              <a:t>événement</a:t>
            </a:r>
            <a:r>
              <a:rPr lang="en-CA" dirty="0"/>
              <a:t> sous </a:t>
            </a:r>
            <a:r>
              <a:rPr lang="en-CA" dirty="0" err="1"/>
              <a:t>forme</a:t>
            </a:r>
            <a:r>
              <a:rPr lang="en-CA" dirty="0"/>
              <a:t> de QR Code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dirty="0" err="1"/>
              <a:t>Création</a:t>
            </a:r>
            <a:r>
              <a:rPr lang="en-CA" dirty="0"/>
              <a:t> d’un nouveau </a:t>
            </a:r>
            <a:r>
              <a:rPr lang="en-CA" dirty="0" err="1"/>
              <a:t>projet</a:t>
            </a:r>
            <a:r>
              <a:rPr lang="en-CA" dirty="0"/>
              <a:t> “blanc”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dirty="0" err="1"/>
              <a:t>Renommer</a:t>
            </a:r>
            <a:r>
              <a:rPr lang="en-CA" dirty="0"/>
              <a:t> le </a:t>
            </a:r>
            <a:r>
              <a:rPr lang="en-CA" dirty="0" err="1"/>
              <a:t>projet</a:t>
            </a:r>
            <a:r>
              <a:rPr lang="en-CA" dirty="0"/>
              <a:t>: “PPFS 2020 Live Demo”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dirty="0" err="1"/>
              <a:t>Renommer</a:t>
            </a:r>
            <a:r>
              <a:rPr lang="en-CA" dirty="0"/>
              <a:t> le survey: “</a:t>
            </a:r>
            <a:r>
              <a:rPr lang="en-CA" dirty="0" err="1"/>
              <a:t>Enquête</a:t>
            </a:r>
            <a:r>
              <a:rPr lang="en-CA" dirty="0"/>
              <a:t> satisfaction post-</a:t>
            </a:r>
            <a:r>
              <a:rPr lang="en-CA" dirty="0" err="1"/>
              <a:t>événement</a:t>
            </a:r>
            <a:r>
              <a:rPr lang="en-CA" dirty="0"/>
              <a:t>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dirty="0" err="1"/>
              <a:t>Présenter</a:t>
            </a:r>
            <a:r>
              <a:rPr lang="en-CA" dirty="0"/>
              <a:t> les </a:t>
            </a:r>
            <a:r>
              <a:rPr lang="en-CA" dirty="0" err="1"/>
              <a:t>différentes</a:t>
            </a:r>
            <a:r>
              <a:rPr lang="en-CA" dirty="0"/>
              <a:t> </a:t>
            </a:r>
            <a:r>
              <a:rPr lang="en-CA" dirty="0" err="1"/>
              <a:t>partie</a:t>
            </a:r>
            <a:r>
              <a:rPr lang="en-CA" dirty="0"/>
              <a:t> du volet “Customization” au </a:t>
            </a:r>
            <a:r>
              <a:rPr lang="en-CA" dirty="0" err="1"/>
              <a:t>niveau</a:t>
            </a:r>
            <a:r>
              <a:rPr lang="en-CA" dirty="0"/>
              <a:t> du survey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Satisfaction metrics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CA" dirty="0"/>
              <a:t>CSAT (Customer Satisfaction): rating-type question (stars)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CA" dirty="0"/>
              <a:t>Sentiment: text-based question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CA" dirty="0"/>
              <a:t>NPS (Net Promoter Score): 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NPS-type question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Branching – un “equivalent” des business rules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Conditions sur la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réponse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à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une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question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ou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la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valeur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d’une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variable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Actions possible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pouvant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ciblé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différents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éléments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du survey: Show, Hide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ou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Navigate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Languages (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ajouter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1 langue et passer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en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modification sur le survey dans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cette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langue) Formatting –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cela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peut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correspondre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à des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paramètres</a:t>
            </a:r>
            <a:endParaRPr lang="en-CA" b="0" i="0" dirty="0">
              <a:solidFill>
                <a:srgbClr val="E3E3E3"/>
              </a:solidFill>
              <a:effectLst/>
              <a:latin typeface="Segoe UI" panose="020B0502040204020203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Customizer le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formulaire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et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ajouter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les types de question ci-dessous: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NPS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Stars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Text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Présenter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les parties “Preview” et “Share”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Présenter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la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partie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“Send”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Partager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le “lien” du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formulaire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en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mode “QR Code” et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en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mode “Link” aux participants de la session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Présenter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la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partie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“Reports”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Données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sur le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formulaire</a:t>
            </a:r>
            <a:endParaRPr lang="en-CA" b="0" i="0" dirty="0">
              <a:solidFill>
                <a:srgbClr val="E3E3E3"/>
              </a:solidFill>
              <a:effectLst/>
              <a:latin typeface="Segoe UI" panose="020B0502040204020203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“Satisfaction metrics”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CA" b="0" i="0" dirty="0">
              <a:solidFill>
                <a:srgbClr val="E3E3E3"/>
              </a:solidFill>
              <a:effectLst/>
              <a:latin typeface="Segoe UI" panose="020B0502040204020203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Dynamics 365 Marketing – Email post-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événement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avec liens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vers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contenu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(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vidéos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, slides…)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Création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d’un email marketing: “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Remerciement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participation PPFS 2020” (sans lien)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Création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d’un segment: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Ciblant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uniquement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“raphael.pothin.demo@gmail.com” (Full Name = Raphael Pothin Demo)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Création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d’une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campagne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marketing qui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va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envoyer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l’email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aux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personnes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du segment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créées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précédemment</a:t>
            </a:r>
            <a:endParaRPr lang="en-CA" b="0" i="0" dirty="0">
              <a:solidFill>
                <a:srgbClr val="E3E3E3"/>
              </a:solidFill>
              <a:effectLst/>
              <a:latin typeface="Segoe UI" panose="020B0502040204020203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Exécuter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la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campagne</a:t>
            </a:r>
            <a:endParaRPr lang="en-CA" b="0" i="0" dirty="0">
              <a:solidFill>
                <a:srgbClr val="E3E3E3"/>
              </a:solidFill>
              <a:effectLst/>
              <a:latin typeface="Segoe UI" panose="020B0502040204020203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en-CA" b="0" i="0" dirty="0">
              <a:solidFill>
                <a:srgbClr val="E3E3E3"/>
              </a:solidFill>
              <a:effectLst/>
              <a:latin typeface="Segoe UI" panose="020B0502040204020203" pitchFamily="34" charset="0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Dynamics 365 Customer Voice &amp; Dynamics 365 Marketing –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Ajout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de recherche de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promoteurs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post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événement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(citations pour le site de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l’association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, interviews video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ou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audio…)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Dupliquer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l’email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créé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précédemment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et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ajouter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un lien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vers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le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formulaire</a:t>
            </a:r>
            <a:endParaRPr lang="en-CA" b="0" i="0" dirty="0">
              <a:solidFill>
                <a:srgbClr val="E3E3E3"/>
              </a:solidFill>
              <a:effectLst/>
              <a:latin typeface="Segoe UI" panose="020B0502040204020203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Créer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une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nouvelle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campagne</a:t>
            </a:r>
            <a:endParaRPr lang="en-CA" b="0" i="0" dirty="0">
              <a:solidFill>
                <a:srgbClr val="E3E3E3"/>
              </a:solidFill>
              <a:effectLst/>
              <a:latin typeface="Segoe UI" panose="020B0502040204020203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Exécuter</a:t>
            </a:r>
            <a:r>
              <a:rPr lang="en-CA" b="0" i="0" dirty="0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 la </a:t>
            </a:r>
            <a:r>
              <a:rPr lang="en-CA" b="0" i="0" dirty="0" err="1">
                <a:solidFill>
                  <a:srgbClr val="E3E3E3"/>
                </a:solidFill>
                <a:effectLst/>
                <a:latin typeface="Segoe UI" panose="020B0502040204020203" pitchFamily="34" charset="0"/>
              </a:rPr>
              <a:t>campagne</a:t>
            </a:r>
            <a:endParaRPr lang="en-CA" b="0" i="0" dirty="0">
              <a:solidFill>
                <a:srgbClr val="E3E3E3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33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8.png"/><Relationship Id="rId16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svg"/><Relationship Id="rId7" Type="http://schemas.openxmlformats.org/officeDocument/2006/relationships/image" Target="../media/image33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11" Type="http://schemas.openxmlformats.org/officeDocument/2006/relationships/image" Target="../media/image25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svg"/><Relationship Id="rId7" Type="http://schemas.openxmlformats.org/officeDocument/2006/relationships/image" Target="../media/image44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25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sv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0" Type="http://schemas.openxmlformats.org/officeDocument/2006/relationships/image" Target="../media/image2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'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230" y="1872492"/>
            <a:ext cx="6514212" cy="179016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E18E7D-B0F3-4D3C-AFDE-1DF3958363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30" y="3634019"/>
            <a:ext cx="976019" cy="976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498A9-41CF-4CD2-A31D-297A97DF97C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82474" y="3656154"/>
            <a:ext cx="939226" cy="9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088F1E-802C-41F2-A2CD-0D05F38AC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17/11/2020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05EB0ED-2B89-4156-8DF8-5106302390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4462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CA337-E343-4938-B8CD-BC611CF1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17/11/2020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687867-8A7F-4BEE-BE03-521F3AF47F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609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1A4746-7B6B-4587-B94B-E63AA2426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cap="small" baseline="0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17/11/2020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D602DDC-525F-4C95-A732-B1745CA67D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24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69B235A4-66E4-4429-B493-915A373B8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76"/>
          <a:stretch/>
        </p:blipFill>
        <p:spPr>
          <a:xfrm rot="16200000">
            <a:off x="-1620101" y="4178578"/>
            <a:ext cx="4116961" cy="876757"/>
          </a:xfrm>
          <a:prstGeom prst="rect">
            <a:avLst/>
          </a:prstGeom>
        </p:spPr>
      </p:pic>
      <p:pic>
        <p:nvPicPr>
          <p:cNvPr id="8" name="Image 7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0901B1EC-230E-429F-B629-CC0558E4B2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97" y="3059333"/>
            <a:ext cx="1842550" cy="2048565"/>
          </a:xfrm>
          <a:prstGeom prst="rect">
            <a:avLst/>
          </a:prstGeom>
        </p:spPr>
      </p:pic>
      <p:pic>
        <p:nvPicPr>
          <p:cNvPr id="13" name="Image 1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FD637F98-DD6F-48C5-BC15-E5FB87322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/>
          <a:stretch/>
        </p:blipFill>
        <p:spPr>
          <a:xfrm>
            <a:off x="0" y="1619177"/>
            <a:ext cx="1474512" cy="2229189"/>
          </a:xfrm>
          <a:prstGeom prst="rect">
            <a:avLst/>
          </a:prstGeom>
        </p:spPr>
      </p:pic>
      <p:pic>
        <p:nvPicPr>
          <p:cNvPr id="45" name="Image 44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65D819C5-F5B7-4E0F-B1F3-EB98F3D43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1" r="11877"/>
          <a:stretch/>
        </p:blipFill>
        <p:spPr>
          <a:xfrm rot="16200000">
            <a:off x="-1349607" y="1320151"/>
            <a:ext cx="3648337" cy="949123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1D5EE993-6A46-434E-B59D-2BD3BFA6D6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4" y="412617"/>
            <a:ext cx="863118" cy="953037"/>
          </a:xfrm>
          <a:prstGeom prst="rect">
            <a:avLst/>
          </a:prstGeom>
        </p:spPr>
      </p:pic>
      <p:pic>
        <p:nvPicPr>
          <p:cNvPr id="56" name="Image 55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61C8688C-D4C5-4790-B7BC-B614F3A48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4" r="17051"/>
          <a:stretch/>
        </p:blipFill>
        <p:spPr>
          <a:xfrm rot="5400000">
            <a:off x="10198836" y="4864839"/>
            <a:ext cx="3129490" cy="856838"/>
          </a:xfrm>
          <a:prstGeom prst="rect">
            <a:avLst/>
          </a:prstGeom>
        </p:spPr>
      </p:pic>
      <p:pic>
        <p:nvPicPr>
          <p:cNvPr id="59" name="Image 58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6C8986FD-3287-4BE8-874B-700664056A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36" y="3274713"/>
            <a:ext cx="1432991" cy="1564127"/>
          </a:xfrm>
          <a:prstGeom prst="rect">
            <a:avLst/>
          </a:prstGeom>
        </p:spPr>
      </p:pic>
      <p:pic>
        <p:nvPicPr>
          <p:cNvPr id="62" name="Image 61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65D71D73-9E4C-4BE5-9DE3-88ED5D57C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6"/>
          <a:stretch/>
        </p:blipFill>
        <p:spPr>
          <a:xfrm rot="5400000">
            <a:off x="9616477" y="1583624"/>
            <a:ext cx="4188600" cy="962447"/>
          </a:xfrm>
          <a:prstGeom prst="rect">
            <a:avLst/>
          </a:prstGeom>
        </p:spPr>
      </p:pic>
      <p:pic>
        <p:nvPicPr>
          <p:cNvPr id="67" name="Image 66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054BDDE1-3AEC-495E-B7DC-1A7BF4A3A34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51" y="5351855"/>
            <a:ext cx="560473" cy="612095"/>
          </a:xfrm>
          <a:prstGeom prst="rect">
            <a:avLst/>
          </a:prstGeom>
        </p:spPr>
      </p:pic>
      <p:pic>
        <p:nvPicPr>
          <p:cNvPr id="69" name="Image 68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24883783-9449-4A4A-831C-CE9CFBFA635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6" y="2478706"/>
            <a:ext cx="968437" cy="1008790"/>
          </a:xfrm>
          <a:prstGeom prst="rect">
            <a:avLst/>
          </a:prstGeom>
        </p:spPr>
      </p:pic>
      <p:pic>
        <p:nvPicPr>
          <p:cNvPr id="71" name="Image 7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C67F3EF9-13EC-4C4B-9014-6B387A4F7D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99" y="1136579"/>
            <a:ext cx="550801" cy="58801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1DF9575-9D04-4087-9FF8-3A49DF38DBF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48" y="1589990"/>
            <a:ext cx="655129" cy="703065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8735840-9AEA-4C6E-BB11-457DC608B7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9" y="4660200"/>
            <a:ext cx="1448414" cy="1634639"/>
          </a:xfrm>
          <a:prstGeom prst="rect">
            <a:avLst/>
          </a:prstGeom>
        </p:spPr>
      </p:pic>
      <p:pic>
        <p:nvPicPr>
          <p:cNvPr id="77" name="Image 7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E6DBDA69-F76D-4A4C-9882-55B32353F8F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38" y="3094459"/>
            <a:ext cx="368846" cy="383344"/>
          </a:xfrm>
          <a:prstGeom prst="rect">
            <a:avLst/>
          </a:prstGeom>
        </p:spPr>
      </p:pic>
      <p:pic>
        <p:nvPicPr>
          <p:cNvPr id="81" name="Image 8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8B02853D-2F84-4E0B-A1AD-522601CAD83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30" y="827297"/>
            <a:ext cx="550801" cy="58801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EF9C86B1-734A-4469-AF72-21A5670D5E7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97" y="3923892"/>
            <a:ext cx="1019316" cy="1093900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414CF5E4-CB73-4A53-86AF-EEADD73FCB6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8" y="17354"/>
            <a:ext cx="472996" cy="533810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17/11/2020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5" name="Espace réservé du titre 1">
            <a:extLst>
              <a:ext uri="{FF2B5EF4-FFF2-40B4-BE49-F238E27FC236}">
                <a16:creationId xmlns:a16="http://schemas.microsoft.com/office/drawing/2014/main" id="{41EA4D4A-1241-4437-BE5B-36B6F8E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AB43891D-8032-4EBE-A707-EF3765DBAE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90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5" name="Image 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1A9EACE7-1B0C-491E-8514-2F5952CAB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3"/>
          <a:stretch/>
        </p:blipFill>
        <p:spPr>
          <a:xfrm rot="16200000">
            <a:off x="-2526551" y="2443551"/>
            <a:ext cx="6532298" cy="1479197"/>
          </a:xfrm>
          <a:prstGeom prst="rect">
            <a:avLst/>
          </a:prstGeom>
        </p:spPr>
      </p:pic>
      <p:pic>
        <p:nvPicPr>
          <p:cNvPr id="7" name="Image 6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7E10669D-0A01-45A4-82A2-E9C0F43F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46917"/>
          <a:stretch/>
        </p:blipFill>
        <p:spPr>
          <a:xfrm>
            <a:off x="0" y="0"/>
            <a:ext cx="1700010" cy="1231808"/>
          </a:xfrm>
          <a:prstGeom prst="rect">
            <a:avLst/>
          </a:prstGeom>
        </p:spPr>
      </p:pic>
      <p:pic>
        <p:nvPicPr>
          <p:cNvPr id="9" name="Image 8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C649170F-56FA-4A05-ABD8-06BE18637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7" b="25017"/>
          <a:stretch/>
        </p:blipFill>
        <p:spPr>
          <a:xfrm>
            <a:off x="-1" y="5420552"/>
            <a:ext cx="763925" cy="1437448"/>
          </a:xfrm>
          <a:prstGeom prst="rect">
            <a:avLst/>
          </a:prstGeom>
        </p:spPr>
      </p:pic>
      <p:pic>
        <p:nvPicPr>
          <p:cNvPr id="43" name="Image 42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51645C9B-92B1-4322-BD20-C5399D1A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2" r="8390"/>
          <a:stretch/>
        </p:blipFill>
        <p:spPr>
          <a:xfrm rot="5400000">
            <a:off x="9020751" y="3686753"/>
            <a:ext cx="5395126" cy="947371"/>
          </a:xfrm>
          <a:prstGeom prst="rect">
            <a:avLst/>
          </a:prstGeom>
        </p:spPr>
      </p:pic>
      <p:pic>
        <p:nvPicPr>
          <p:cNvPr id="50" name="Image 49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B0A70D13-2E5F-482B-B305-9970FD8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81"/>
          <a:stretch/>
        </p:blipFill>
        <p:spPr>
          <a:xfrm>
            <a:off x="10903916" y="2441237"/>
            <a:ext cx="1288084" cy="2289585"/>
          </a:xfrm>
          <a:prstGeom prst="rect">
            <a:avLst/>
          </a:prstGeom>
        </p:spPr>
      </p:pic>
      <p:pic>
        <p:nvPicPr>
          <p:cNvPr id="52" name="Image 51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0893FD1F-F631-4CE0-ABB0-29855666D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6"/>
          <a:stretch/>
        </p:blipFill>
        <p:spPr>
          <a:xfrm rot="10800000">
            <a:off x="11814220" y="478545"/>
            <a:ext cx="377780" cy="2619166"/>
          </a:xfrm>
          <a:prstGeom prst="rect">
            <a:avLst/>
          </a:prstGeom>
        </p:spPr>
      </p:pic>
      <p:pic>
        <p:nvPicPr>
          <p:cNvPr id="55" name="Image 5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CEBEEB53-4B71-4C7B-9D30-53B42F87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1" t="76388"/>
          <a:stretch/>
        </p:blipFill>
        <p:spPr>
          <a:xfrm rot="5400000">
            <a:off x="11298139" y="642846"/>
            <a:ext cx="1536704" cy="251018"/>
          </a:xfrm>
          <a:prstGeom prst="rect">
            <a:avLst/>
          </a:prstGeom>
        </p:spPr>
      </p:pic>
      <p:pic>
        <p:nvPicPr>
          <p:cNvPr id="58" name="Image 5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54055ACD-4950-4B51-A122-A6F6E45941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4" y="2598770"/>
            <a:ext cx="961842" cy="1050433"/>
          </a:xfrm>
          <a:prstGeom prst="rect">
            <a:avLst/>
          </a:prstGeom>
        </p:spPr>
      </p:pic>
      <p:pic>
        <p:nvPicPr>
          <p:cNvPr id="60" name="Image 59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AFA4F9E9-5CAC-43BD-B6D4-DEFAB5973F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1" y="5551969"/>
            <a:ext cx="651438" cy="678581"/>
          </a:xfrm>
          <a:prstGeom prst="rect">
            <a:avLst/>
          </a:prstGeom>
        </p:spPr>
      </p:pic>
      <p:pic>
        <p:nvPicPr>
          <p:cNvPr id="63" name="Image 62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F560FE9A-8AEB-41A5-9DEC-FE5423F084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043" y="1097153"/>
            <a:ext cx="611377" cy="652686"/>
          </a:xfrm>
          <a:prstGeom prst="rect">
            <a:avLst/>
          </a:prstGeom>
        </p:spPr>
      </p:pic>
      <p:pic>
        <p:nvPicPr>
          <p:cNvPr id="78" name="Image 7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D8076103-5675-4506-9366-CDE4C49E7E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0" y="846904"/>
            <a:ext cx="717490" cy="783575"/>
          </a:xfrm>
          <a:prstGeom prst="rect">
            <a:avLst/>
          </a:prstGeom>
        </p:spPr>
      </p:pic>
      <p:pic>
        <p:nvPicPr>
          <p:cNvPr id="82" name="Image 81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813B57E3-01A2-4CF9-98FF-F41AD4B5E6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328" y="5055298"/>
            <a:ext cx="432650" cy="472500"/>
          </a:xfrm>
          <a:prstGeom prst="rect">
            <a:avLst/>
          </a:prstGeom>
        </p:spPr>
      </p:pic>
      <p:pic>
        <p:nvPicPr>
          <p:cNvPr id="83" name="Image 82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6D558019-4BF8-48A9-8A6C-7A684F550AD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13" y="0"/>
            <a:ext cx="545546" cy="56827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17/11/2020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1" name="Espace réservé du titre 1">
            <a:extLst>
              <a:ext uri="{FF2B5EF4-FFF2-40B4-BE49-F238E27FC236}">
                <a16:creationId xmlns:a16="http://schemas.microsoft.com/office/drawing/2014/main" id="{97BF719E-57CE-4517-AD98-8604A11F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762E51EA-9341-438A-96E4-86C6D13451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1594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5C06B847-B74B-4454-8E65-C36ECA56D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65919"/>
          <a:stretch/>
        </p:blipFill>
        <p:spPr>
          <a:xfrm>
            <a:off x="-1" y="0"/>
            <a:ext cx="2720485" cy="529548"/>
          </a:xfrm>
          <a:prstGeom prst="rect">
            <a:avLst/>
          </a:prstGeom>
        </p:spPr>
      </p:pic>
      <p:pic>
        <p:nvPicPr>
          <p:cNvPr id="10" name="Image 9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E4B0CF8E-711D-40FA-87AB-BD1048800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5" r="2452"/>
          <a:stretch/>
        </p:blipFill>
        <p:spPr>
          <a:xfrm rot="16200000">
            <a:off x="-1431350" y="1431349"/>
            <a:ext cx="3766050" cy="903349"/>
          </a:xfrm>
          <a:prstGeom prst="rect">
            <a:avLst/>
          </a:prstGeom>
        </p:spPr>
      </p:pic>
      <p:pic>
        <p:nvPicPr>
          <p:cNvPr id="44" name="Image 43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F723E45B-AFCE-4781-B190-6DC1F7A59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/>
          <a:stretch/>
        </p:blipFill>
        <p:spPr>
          <a:xfrm>
            <a:off x="-28207" y="0"/>
            <a:ext cx="1673918" cy="1588142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8185ED0-4CD1-4979-8A1A-C0F2BA17D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/>
          <a:stretch/>
        </p:blipFill>
        <p:spPr>
          <a:xfrm>
            <a:off x="11493213" y="5279295"/>
            <a:ext cx="698787" cy="1606154"/>
          </a:xfrm>
          <a:prstGeom prst="rect">
            <a:avLst/>
          </a:prstGeom>
        </p:spPr>
      </p:pic>
      <p:pic>
        <p:nvPicPr>
          <p:cNvPr id="57" name="Image 56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0B45B649-9A55-481A-9524-97EA62097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4"/>
          <a:stretch/>
        </p:blipFill>
        <p:spPr>
          <a:xfrm rot="5400000">
            <a:off x="10268588" y="3491643"/>
            <a:ext cx="3229654" cy="617171"/>
          </a:xfrm>
          <a:prstGeom prst="rect">
            <a:avLst/>
          </a:prstGeom>
        </p:spPr>
      </p:pic>
      <p:pic>
        <p:nvPicPr>
          <p:cNvPr id="61" name="Image 6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C914E5E-ED10-431E-8351-52604467F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77"/>
          <a:stretch/>
        </p:blipFill>
        <p:spPr>
          <a:xfrm>
            <a:off x="11844017" y="4596530"/>
            <a:ext cx="347983" cy="1207426"/>
          </a:xfrm>
          <a:prstGeom prst="rect">
            <a:avLst/>
          </a:prstGeom>
        </p:spPr>
      </p:pic>
      <p:pic>
        <p:nvPicPr>
          <p:cNvPr id="65" name="Image 64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992F9D9D-8D68-4634-8797-79E80D9051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6" y="3410844"/>
            <a:ext cx="1209087" cy="1344274"/>
          </a:xfrm>
          <a:prstGeom prst="rect">
            <a:avLst/>
          </a:prstGeom>
        </p:spPr>
      </p:pic>
      <p:pic>
        <p:nvPicPr>
          <p:cNvPr id="71" name="Image 7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743D9D39-006C-4A6E-8FDE-D2F109CE1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9"/>
          <a:stretch/>
        </p:blipFill>
        <p:spPr>
          <a:xfrm>
            <a:off x="11676727" y="1860894"/>
            <a:ext cx="515273" cy="1576863"/>
          </a:xfrm>
          <a:prstGeom prst="rect">
            <a:avLst/>
          </a:prstGeom>
        </p:spPr>
      </p:pic>
      <p:pic>
        <p:nvPicPr>
          <p:cNvPr id="73" name="Image 72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C2DE5398-A866-4037-A7B0-3A3FC24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 t="68994"/>
          <a:stretch/>
        </p:blipFill>
        <p:spPr>
          <a:xfrm rot="5400000">
            <a:off x="10751231" y="946465"/>
            <a:ext cx="2387236" cy="494301"/>
          </a:xfrm>
          <a:prstGeom prst="rect">
            <a:avLst/>
          </a:prstGeom>
        </p:spPr>
      </p:pic>
      <p:pic>
        <p:nvPicPr>
          <p:cNvPr id="75" name="Image 74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2A17D336-ECD3-4CCD-8071-AA80D2EFE9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0" y="3627733"/>
            <a:ext cx="874879" cy="90926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773FAEF-1B47-44D2-9931-A0E50AEA601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46" y="5126660"/>
            <a:ext cx="1279041" cy="137263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74769267-A35F-4284-9E8F-05D785B74E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25" y="526571"/>
            <a:ext cx="626062" cy="706556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BF07267F-5405-4963-9EAB-7C490DEE4AD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8233783" y="6379390"/>
            <a:ext cx="336771" cy="38007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2F59B893-EC32-49DE-9D68-4629711A688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7" y="373137"/>
            <a:ext cx="735980" cy="789833"/>
          </a:xfrm>
          <a:prstGeom prst="rect">
            <a:avLst/>
          </a:prstGeom>
        </p:spPr>
      </p:pic>
      <p:pic>
        <p:nvPicPr>
          <p:cNvPr id="85" name="Image 8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14A6682-A52C-4D23-B3D2-C1A2B03EA8F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06415" y="182971"/>
            <a:ext cx="1042725" cy="1151355"/>
          </a:xfrm>
          <a:prstGeom prst="rect">
            <a:avLst/>
          </a:prstGeom>
        </p:spPr>
      </p:pic>
      <p:pic>
        <p:nvPicPr>
          <p:cNvPr id="87" name="Image 8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1D035380-E422-452C-B765-D19A91D5E6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85" y="1188004"/>
            <a:ext cx="620979" cy="645388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17/11/2020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54" name="Espace réservé du titre 1">
            <a:extLst>
              <a:ext uri="{FF2B5EF4-FFF2-40B4-BE49-F238E27FC236}">
                <a16:creationId xmlns:a16="http://schemas.microsoft.com/office/drawing/2014/main" id="{97C7A351-8E59-4AEB-A1DE-3E360A68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D3F3F2F4-7269-4588-B489-DA10EF34E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438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lumière, pomme&#10;&#10;Description générée automatiquement">
            <a:extLst>
              <a:ext uri="{FF2B5EF4-FFF2-40B4-BE49-F238E27FC236}">
                <a16:creationId xmlns:a16="http://schemas.microsoft.com/office/drawing/2014/main" id="{B4E6AEEC-6965-4B3E-B16E-08584D63D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r="18329"/>
          <a:stretch/>
        </p:blipFill>
        <p:spPr>
          <a:xfrm rot="16200000">
            <a:off x="-419674" y="413843"/>
            <a:ext cx="1856177" cy="1016828"/>
          </a:xfrm>
          <a:prstGeom prst="rect">
            <a:avLst/>
          </a:prstGeom>
        </p:spPr>
      </p:pic>
      <p:pic>
        <p:nvPicPr>
          <p:cNvPr id="6" name="Image 5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3FC9F617-73AE-4BEC-95CC-2CBEB258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6"/>
          <a:stretch/>
        </p:blipFill>
        <p:spPr>
          <a:xfrm rot="5400000">
            <a:off x="8959585" y="3757220"/>
            <a:ext cx="5213703" cy="1251126"/>
          </a:xfrm>
          <a:prstGeom prst="rect">
            <a:avLst/>
          </a:prstGeom>
        </p:spPr>
      </p:pic>
      <p:pic>
        <p:nvPicPr>
          <p:cNvPr id="10" name="Image 9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2D167829-B292-4292-AF38-22E1AAF975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1189" y="2527534"/>
            <a:ext cx="4795999" cy="2019640"/>
          </a:xfrm>
          <a:prstGeom prst="rect">
            <a:avLst/>
          </a:prstGeom>
        </p:spPr>
      </p:pic>
      <p:pic>
        <p:nvPicPr>
          <p:cNvPr id="44" name="Image 4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2C8D5DF-1349-4111-9DB4-8D8F75CB8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8"/>
          <a:stretch/>
        </p:blipFill>
        <p:spPr>
          <a:xfrm>
            <a:off x="0" y="4919087"/>
            <a:ext cx="1207425" cy="1679869"/>
          </a:xfrm>
          <a:prstGeom prst="rect">
            <a:avLst/>
          </a:prstGeom>
        </p:spPr>
      </p:pic>
      <p:pic>
        <p:nvPicPr>
          <p:cNvPr id="53" name="Image 5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45FC5F3B-1034-4DB3-9540-B29BD1EE2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7"/>
          <a:stretch/>
        </p:blipFill>
        <p:spPr>
          <a:xfrm>
            <a:off x="11406947" y="1182126"/>
            <a:ext cx="785054" cy="1336442"/>
          </a:xfrm>
          <a:prstGeom prst="rect">
            <a:avLst/>
          </a:prstGeom>
        </p:spPr>
      </p:pic>
      <p:pic>
        <p:nvPicPr>
          <p:cNvPr id="61" name="Image 6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7CC4192-F122-48CA-BD2C-CAEF3E858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5"/>
          <a:stretch/>
        </p:blipFill>
        <p:spPr>
          <a:xfrm>
            <a:off x="593784" y="-5829"/>
            <a:ext cx="1259725" cy="913131"/>
          </a:xfrm>
          <a:prstGeom prst="rect">
            <a:avLst/>
          </a:prstGeom>
        </p:spPr>
      </p:pic>
      <p:pic>
        <p:nvPicPr>
          <p:cNvPr id="65" name="Image 6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A0F35FF-A6FE-4037-9158-042C2AAFD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/>
          <a:stretch/>
        </p:blipFill>
        <p:spPr>
          <a:xfrm>
            <a:off x="-15344" y="359161"/>
            <a:ext cx="1016829" cy="1282870"/>
          </a:xfrm>
          <a:prstGeom prst="rect">
            <a:avLst/>
          </a:prstGeom>
        </p:spPr>
      </p:pic>
      <p:pic>
        <p:nvPicPr>
          <p:cNvPr id="69" name="Image 68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09E09CAE-A788-4D5B-887F-42E4C15FEDB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5551970"/>
            <a:ext cx="889898" cy="941041"/>
          </a:xfrm>
          <a:prstGeom prst="rect">
            <a:avLst/>
          </a:prstGeom>
        </p:spPr>
      </p:pic>
      <p:pic>
        <p:nvPicPr>
          <p:cNvPr id="71" name="Image 70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DE4C1FBC-4BBE-4076-898D-3A2485D88D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6" y="865368"/>
            <a:ext cx="550958" cy="646316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89F8226F-49EA-44BC-AE46-1196219324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3" y="4224248"/>
            <a:ext cx="395440" cy="431673"/>
          </a:xfrm>
          <a:prstGeom prst="rect">
            <a:avLst/>
          </a:prstGeom>
        </p:spPr>
      </p:pic>
      <p:pic>
        <p:nvPicPr>
          <p:cNvPr id="74" name="Image 73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169425E4-F514-4C46-A0B5-71D2C8607BB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26" y="822418"/>
            <a:ext cx="618883" cy="65445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EEE7F62C-098C-4757-95AB-D4D811213F7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29" y="-718259"/>
            <a:ext cx="302030" cy="329704"/>
          </a:xfrm>
          <a:prstGeom prst="rect">
            <a:avLst/>
          </a:prstGeom>
        </p:spPr>
      </p:pic>
      <p:pic>
        <p:nvPicPr>
          <p:cNvPr id="76" name="Image 75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CE1B0B7D-4F08-43E2-9C5B-7E07F05869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34" y="3280594"/>
            <a:ext cx="611555" cy="646701"/>
          </a:xfrm>
          <a:prstGeom prst="rect">
            <a:avLst/>
          </a:prstGeom>
        </p:spPr>
      </p:pic>
      <p:pic>
        <p:nvPicPr>
          <p:cNvPr id="77" name="Image 76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69A31F90-22B8-4ECC-804C-4547ED4C3F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44" y="-57291"/>
            <a:ext cx="424656" cy="44906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17/11/2020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Espace réservé du titre 1">
            <a:extLst>
              <a:ext uri="{FF2B5EF4-FFF2-40B4-BE49-F238E27FC236}">
                <a16:creationId xmlns:a16="http://schemas.microsoft.com/office/drawing/2014/main" id="{7F2E7D97-4DE6-42CB-90C3-ACF0848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EE0BA15C-4D4C-4606-9244-6CC10875E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06974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7" name="Image 6" descr="Une image contenant laser, table, assis, vert&#10;&#10;Description générée automatiquement">
            <a:extLst>
              <a:ext uri="{FF2B5EF4-FFF2-40B4-BE49-F238E27FC236}">
                <a16:creationId xmlns:a16="http://schemas.microsoft.com/office/drawing/2014/main" id="{E338C3D4-E859-4B1A-8208-D55CE5E5D3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7297" y="1400813"/>
            <a:ext cx="4786363" cy="1977251"/>
          </a:xfrm>
          <a:prstGeom prst="rect">
            <a:avLst/>
          </a:prstGeom>
        </p:spPr>
      </p:pic>
      <p:pic>
        <p:nvPicPr>
          <p:cNvPr id="9" name="Image 8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5EF44E63-D973-410C-BA22-E402AEA564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97" y="856231"/>
            <a:ext cx="671968" cy="731912"/>
          </a:xfrm>
          <a:prstGeom prst="rect">
            <a:avLst/>
          </a:prstGeom>
        </p:spPr>
      </p:pic>
      <p:pic>
        <p:nvPicPr>
          <p:cNvPr id="43" name="Image 42" descr="Une image contenant signe, vert, moniteur, horloge&#10;&#10;Description générée automatiquement">
            <a:extLst>
              <a:ext uri="{FF2B5EF4-FFF2-40B4-BE49-F238E27FC236}">
                <a16:creationId xmlns:a16="http://schemas.microsoft.com/office/drawing/2014/main" id="{74C4E307-29A7-449F-82A5-4C3217603C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3" y="5006796"/>
            <a:ext cx="674129" cy="735136"/>
          </a:xfrm>
          <a:prstGeom prst="rect">
            <a:avLst/>
          </a:prstGeom>
        </p:spPr>
      </p:pic>
      <p:pic>
        <p:nvPicPr>
          <p:cNvPr id="45" name="Image 44" descr="Une image contenant signe, ordinateur&#10;&#10;Description générée automatiquement">
            <a:extLst>
              <a:ext uri="{FF2B5EF4-FFF2-40B4-BE49-F238E27FC236}">
                <a16:creationId xmlns:a16="http://schemas.microsoft.com/office/drawing/2014/main" id="{C997FA58-AE9D-4E94-956F-F01F666647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5" y="1432975"/>
            <a:ext cx="1326721" cy="1406995"/>
          </a:xfrm>
          <a:prstGeom prst="rect">
            <a:avLst/>
          </a:prstGeom>
        </p:spPr>
      </p:pic>
      <p:pic>
        <p:nvPicPr>
          <p:cNvPr id="52" name="Image 51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70C0A8A-325C-4A03-89D3-9BD24817CE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223000" y="4540847"/>
            <a:ext cx="934948" cy="1003050"/>
          </a:xfrm>
          <a:prstGeom prst="rect">
            <a:avLst/>
          </a:prstGeom>
        </p:spPr>
      </p:pic>
      <p:pic>
        <p:nvPicPr>
          <p:cNvPr id="51" name="Image 5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BC5F281-B422-42BC-8178-5D88252E2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94" b="23608"/>
          <a:stretch/>
        </p:blipFill>
        <p:spPr>
          <a:xfrm>
            <a:off x="11641030" y="4886701"/>
            <a:ext cx="550969" cy="1971299"/>
          </a:xfrm>
          <a:prstGeom prst="rect">
            <a:avLst/>
          </a:prstGeom>
        </p:spPr>
      </p:pic>
      <p:pic>
        <p:nvPicPr>
          <p:cNvPr id="54" name="Image 53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34ACECAA-EACA-45EE-BDCA-5CED6A3DD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6"/>
          <a:stretch/>
        </p:blipFill>
        <p:spPr>
          <a:xfrm rot="5400000">
            <a:off x="9831224" y="2519187"/>
            <a:ext cx="4015787" cy="705765"/>
          </a:xfrm>
          <a:prstGeom prst="rect">
            <a:avLst/>
          </a:prstGeom>
        </p:spPr>
      </p:pic>
      <p:pic>
        <p:nvPicPr>
          <p:cNvPr id="56" name="Image 5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7392E592-8C2B-4D10-9E75-D2539738F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1"/>
          <a:stretch/>
        </p:blipFill>
        <p:spPr>
          <a:xfrm>
            <a:off x="191198" y="-3743"/>
            <a:ext cx="1228269" cy="97420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5F62D496-5BFD-4C70-8DE5-7ED997071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5" t="73311" r="-2662" b="-800"/>
          <a:stretch/>
        </p:blipFill>
        <p:spPr>
          <a:xfrm rot="5400000">
            <a:off x="11126085" y="794796"/>
            <a:ext cx="1864452" cy="267377"/>
          </a:xfrm>
          <a:prstGeom prst="rect">
            <a:avLst/>
          </a:prstGeom>
        </p:spPr>
      </p:pic>
      <p:pic>
        <p:nvPicPr>
          <p:cNvPr id="60" name="Image 59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67903C8A-65B2-4BF8-8AE4-1E1E8FC19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40679"/>
          <a:stretch/>
        </p:blipFill>
        <p:spPr>
          <a:xfrm rot="16200000">
            <a:off x="-1953244" y="4164926"/>
            <a:ext cx="4645544" cy="1404540"/>
          </a:xfrm>
          <a:prstGeom prst="rect">
            <a:avLst/>
          </a:prstGeom>
        </p:spPr>
      </p:pic>
      <p:pic>
        <p:nvPicPr>
          <p:cNvPr id="62" name="Image 61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C2216807-EE53-46EC-B080-05F439C94F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1" y="778173"/>
            <a:ext cx="567484" cy="618108"/>
          </a:xfrm>
          <a:prstGeom prst="rect">
            <a:avLst/>
          </a:prstGeom>
        </p:spPr>
      </p:pic>
      <p:pic>
        <p:nvPicPr>
          <p:cNvPr id="63" name="Image 62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4024F089-E8D4-4157-BABD-33FC895A13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2" y="3921678"/>
            <a:ext cx="567484" cy="618108"/>
          </a:xfrm>
          <a:prstGeom prst="rect">
            <a:avLst/>
          </a:prstGeom>
        </p:spPr>
      </p:pic>
      <p:pic>
        <p:nvPicPr>
          <p:cNvPr id="66" name="Image 6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D0F8176D-E100-4765-B8B8-E8D372494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65" y="578922"/>
            <a:ext cx="479475" cy="522247"/>
          </a:xfrm>
          <a:prstGeom prst="rect">
            <a:avLst/>
          </a:prstGeom>
        </p:spPr>
      </p:pic>
      <p:pic>
        <p:nvPicPr>
          <p:cNvPr id="67" name="Image 66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89BBE116-2672-4F11-9140-D2971A2A98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3610415" y="6218167"/>
            <a:ext cx="402409" cy="43830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17/11/2020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3" name="Espace réservé du titre 1">
            <a:extLst>
              <a:ext uri="{FF2B5EF4-FFF2-40B4-BE49-F238E27FC236}">
                <a16:creationId xmlns:a16="http://schemas.microsoft.com/office/drawing/2014/main" id="{DE315501-086F-48FE-98C1-403092E4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949B5463-4EE4-4C37-8225-90609F9619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5628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e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480AA7BC-1E85-40C3-BD74-E93BB0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259" y="2395949"/>
            <a:ext cx="714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endParaRPr lang="fr-FR" dirty="0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22A5E12-BF7B-42CC-B077-2BBE1A702D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40" y="3825727"/>
            <a:ext cx="1042125" cy="104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075A1-3A37-49DB-9C90-8EB994B038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18400" y="3837834"/>
            <a:ext cx="1058975" cy="10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973A9D2-CA98-4260-B33B-35501F336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83D0E055-89C5-422F-9C33-C1B21CCD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8383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DA2AA258-83CC-46A2-9646-2864AA140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4259" y="1239502"/>
            <a:ext cx="7143480" cy="111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r>
              <a:rPr lang="fr-FR" dirty="0"/>
              <a:t>Agenda</a:t>
            </a:r>
          </a:p>
        </p:txBody>
      </p:sp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12B578D6-0EE1-4648-942F-748B4FB07EE3}"/>
              </a:ext>
            </a:extLst>
          </p:cNvPr>
          <p:cNvSpPr txBox="1">
            <a:spLocks/>
          </p:cNvSpPr>
          <p:nvPr userDrawn="1"/>
        </p:nvSpPr>
        <p:spPr>
          <a:xfrm>
            <a:off x="2796987" y="2315267"/>
            <a:ext cx="6870751" cy="3090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endParaRPr lang="fr-FR" sz="2400" cap="small" baseline="0" dirty="0"/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5DCFB8A9-CA0C-4985-8FE1-20CF8A1EF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420" y="2480906"/>
            <a:ext cx="6780318" cy="2050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cap="small" baseline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A7CC64C-9826-4A4F-8802-BB2619DC85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8" name="Image 7" descr="Une image contenant lumière, table, assis, câble&#10;&#10;Description générée automatiquement">
            <a:extLst>
              <a:ext uri="{FF2B5EF4-FFF2-40B4-BE49-F238E27FC236}">
                <a16:creationId xmlns:a16="http://schemas.microsoft.com/office/drawing/2014/main" id="{17CABB75-3A88-4C65-A360-64BD4B575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6"/>
          <a:stretch/>
        </p:blipFill>
        <p:spPr>
          <a:xfrm>
            <a:off x="-1" y="-4054"/>
            <a:ext cx="2977101" cy="6862054"/>
          </a:xfrm>
          <a:prstGeom prst="rect">
            <a:avLst/>
          </a:prstGeom>
        </p:spPr>
      </p:pic>
      <p:pic>
        <p:nvPicPr>
          <p:cNvPr id="13" name="Image 12" descr="Une image contenant lumière, table, câble, assis&#10;&#10;Description générée automatiquement">
            <a:extLst>
              <a:ext uri="{FF2B5EF4-FFF2-40B4-BE49-F238E27FC236}">
                <a16:creationId xmlns:a16="http://schemas.microsoft.com/office/drawing/2014/main" id="{57C53A4A-214E-42FB-929C-C946C59B5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76"/>
          <a:stretch/>
        </p:blipFill>
        <p:spPr>
          <a:xfrm>
            <a:off x="6457005" y="-31622"/>
            <a:ext cx="5734995" cy="6889622"/>
          </a:xfrm>
          <a:prstGeom prst="rect">
            <a:avLst/>
          </a:prstGeo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80D174B-255E-4DE5-BEF3-D5EDC95C4E1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0DBE9A-A3D6-4F72-9ADE-81E8C015F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FS - Chapitr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509606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0" name="Image 49" descr="Une image contenant lumière, assis, table, allumé&#10;&#10;Description générée automatiquement">
            <a:extLst>
              <a:ext uri="{FF2B5EF4-FFF2-40B4-BE49-F238E27FC236}">
                <a16:creationId xmlns:a16="http://schemas.microsoft.com/office/drawing/2014/main" id="{DC81402E-29E6-46AC-9AEA-B9646BBC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1"/>
          <a:stretch/>
        </p:blipFill>
        <p:spPr>
          <a:xfrm>
            <a:off x="-1" y="-34432"/>
            <a:ext cx="2970747" cy="6893938"/>
          </a:xfrm>
          <a:prstGeom prst="rect">
            <a:avLst/>
          </a:prstGeom>
        </p:spPr>
      </p:pic>
      <p:pic>
        <p:nvPicPr>
          <p:cNvPr id="54" name="Image 53" descr="Une image contenant lumière, assis, table, ordinateur&#10;&#10;Description générée automatiquement">
            <a:extLst>
              <a:ext uri="{FF2B5EF4-FFF2-40B4-BE49-F238E27FC236}">
                <a16:creationId xmlns:a16="http://schemas.microsoft.com/office/drawing/2014/main" id="{D99335A2-0C4E-4041-B4D5-E8EAA610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15"/>
          <a:stretch/>
        </p:blipFill>
        <p:spPr>
          <a:xfrm>
            <a:off x="6472975" y="-32692"/>
            <a:ext cx="5719025" cy="6890692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58F0CF6-D385-420D-B014-98E4E5B2C2C8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76AD3F5-1041-44F7-AB21-000168DD8F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78609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4" name="Image 53" descr="Une image contenant ordinateur, table, lumière, assis&#10;&#10;Description générée automatiquement">
            <a:extLst>
              <a:ext uri="{FF2B5EF4-FFF2-40B4-BE49-F238E27FC236}">
                <a16:creationId xmlns:a16="http://schemas.microsoft.com/office/drawing/2014/main" id="{418114D7-4B8B-49C3-A46D-4B83DEE69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4"/>
          <a:stretch/>
        </p:blipFill>
        <p:spPr>
          <a:xfrm>
            <a:off x="0" y="-16084"/>
            <a:ext cx="3019196" cy="6874084"/>
          </a:xfrm>
          <a:prstGeom prst="rect">
            <a:avLst/>
          </a:prstGeom>
        </p:spPr>
      </p:pic>
      <p:pic>
        <p:nvPicPr>
          <p:cNvPr id="58" name="Image 57" descr="Une image contenant ordinateur, table, lumière, moniteur&#10;&#10;Description générée automatiquement">
            <a:extLst>
              <a:ext uri="{FF2B5EF4-FFF2-40B4-BE49-F238E27FC236}">
                <a16:creationId xmlns:a16="http://schemas.microsoft.com/office/drawing/2014/main" id="{9D85FB07-4869-4E05-9C48-287B5D81B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8"/>
          <a:stretch/>
        </p:blipFill>
        <p:spPr>
          <a:xfrm>
            <a:off x="6473496" y="-30929"/>
            <a:ext cx="5728122" cy="6888929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626EE05-A1E0-432A-944E-B6F2AC35CB9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A0311B-870A-4E3A-803B-FE62FD84E5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62" name="Image 61" descr="Une image contenant bâtiment, câble, lumière, assis&#10;&#10;Description générée automatiquement">
            <a:extLst>
              <a:ext uri="{FF2B5EF4-FFF2-40B4-BE49-F238E27FC236}">
                <a16:creationId xmlns:a16="http://schemas.microsoft.com/office/drawing/2014/main" id="{6FAB0BB1-251D-4A49-8FCD-690A6F02A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9"/>
          <a:stretch/>
        </p:blipFill>
        <p:spPr>
          <a:xfrm>
            <a:off x="0" y="-16084"/>
            <a:ext cx="3028814" cy="6897323"/>
          </a:xfrm>
          <a:prstGeom prst="rect">
            <a:avLst/>
          </a:prstGeom>
        </p:spPr>
      </p:pic>
      <p:pic>
        <p:nvPicPr>
          <p:cNvPr id="66" name="Image 65" descr="Une image contenant bâtiment, câble, lumière, table&#10;&#10;Description générée automatiquement">
            <a:extLst>
              <a:ext uri="{FF2B5EF4-FFF2-40B4-BE49-F238E27FC236}">
                <a16:creationId xmlns:a16="http://schemas.microsoft.com/office/drawing/2014/main" id="{A090A0F2-9B48-4156-9DBE-955867702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3"/>
          <a:stretch/>
        </p:blipFill>
        <p:spPr>
          <a:xfrm>
            <a:off x="6463878" y="-15496"/>
            <a:ext cx="5728122" cy="6873496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5062972-BB06-4556-9D27-55BA07FB4C2C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92809E4-D912-43AC-968D-F37181F6A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94108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3" name="Image 2" descr="Une image contenant bâtiment, nid d’abeille&#10;&#10;Description générée automatiquement">
            <a:extLst>
              <a:ext uri="{FF2B5EF4-FFF2-40B4-BE49-F238E27FC236}">
                <a16:creationId xmlns:a16="http://schemas.microsoft.com/office/drawing/2014/main" id="{F19F597C-CE37-4663-B765-60B94A9B7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5"/>
          <a:stretch/>
        </p:blipFill>
        <p:spPr>
          <a:xfrm>
            <a:off x="6470745" y="-16173"/>
            <a:ext cx="5721255" cy="6883123"/>
          </a:xfrm>
          <a:prstGeom prst="rect">
            <a:avLst/>
          </a:prstGeom>
        </p:spPr>
      </p:pic>
      <p:pic>
        <p:nvPicPr>
          <p:cNvPr id="6" name="Image 5" descr="Une image contenant laser, vert, lumière, horloge&#10;&#10;Description générée automatiquement">
            <a:extLst>
              <a:ext uri="{FF2B5EF4-FFF2-40B4-BE49-F238E27FC236}">
                <a16:creationId xmlns:a16="http://schemas.microsoft.com/office/drawing/2014/main" id="{63E356F8-E12B-42C5-95F4-670256EBB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9"/>
          <a:stretch/>
        </p:blipFill>
        <p:spPr>
          <a:xfrm>
            <a:off x="0" y="-17326"/>
            <a:ext cx="3021947" cy="6901326"/>
          </a:xfrm>
          <a:prstGeom prst="rect">
            <a:avLst/>
          </a:prstGeom>
        </p:spPr>
      </p:pic>
      <p:pic>
        <p:nvPicPr>
          <p:cNvPr id="8" name="Image 7" descr="Une image contenant laser, vert, table, lumière&#10;&#10;Description générée automatiquement">
            <a:extLst>
              <a:ext uri="{FF2B5EF4-FFF2-40B4-BE49-F238E27FC236}">
                <a16:creationId xmlns:a16="http://schemas.microsoft.com/office/drawing/2014/main" id="{83DB2890-08AE-40B7-9FAF-B07529624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5"/>
          <a:stretch/>
        </p:blipFill>
        <p:spPr>
          <a:xfrm>
            <a:off x="6470745" y="-13290"/>
            <a:ext cx="5721255" cy="6871290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05160A-A315-404B-8FB9-8E476BDEC174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B471B30-F388-4E66-A1D1-560B080023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356894E-9134-443F-8D9E-E6F7D6282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17/11/2020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FE20D75-7D64-4535-833E-D0D8995014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615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58B327-3E50-4689-83F0-16767B235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17/11/2020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AD069-D359-42D1-A05A-19F52E42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0546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2" r:id="rId3"/>
    <p:sldLayoutId id="2147483681" r:id="rId4"/>
    <p:sldLayoutId id="2147483682" r:id="rId5"/>
    <p:sldLayoutId id="2147483683" r:id="rId6"/>
    <p:sldLayoutId id="2147483684" r:id="rId7"/>
    <p:sldLayoutId id="2147483665" r:id="rId8"/>
    <p:sldLayoutId id="2147483664" r:id="rId9"/>
    <p:sldLayoutId id="2147483668" r:id="rId10"/>
    <p:sldLayoutId id="2147483666" r:id="rId11"/>
    <p:sldLayoutId id="2147483667" r:id="rId12"/>
    <p:sldLayoutId id="2147483680" r:id="rId13"/>
    <p:sldLayoutId id="2147483674" r:id="rId14"/>
    <p:sldLayoutId id="2147483673" r:id="rId15"/>
    <p:sldLayoutId id="2147483672" r:id="rId16"/>
    <p:sldLayoutId id="2147483671" r:id="rId17"/>
    <p:sldLayoutId id="2147483661" r:id="rId18"/>
    <p:sldLayoutId id="214748368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Segoe Pro Semibold" panose="020B07020405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800" kern="1200">
          <a:solidFill>
            <a:schemeClr val="bg1"/>
          </a:solidFill>
          <a:latin typeface="Segoe Pro" panose="020B05020405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atheo-ics.net/" TargetMode="External"/><Relationship Id="rId18" Type="http://schemas.openxmlformats.org/officeDocument/2006/relationships/image" Target="../media/image62.png"/><Relationship Id="rId3" Type="http://schemas.openxmlformats.org/officeDocument/2006/relationships/hyperlink" Target="https://www.smartview.fr/" TargetMode="External"/><Relationship Id="rId21" Type="http://schemas.openxmlformats.org/officeDocument/2006/relationships/image" Target="../media/image64.png"/><Relationship Id="rId7" Type="http://schemas.openxmlformats.org/officeDocument/2006/relationships/hyperlink" Target="https://www.metsys.fr/" TargetMode="External"/><Relationship Id="rId12" Type="http://schemas.openxmlformats.org/officeDocument/2006/relationships/image" Target="../media/image59.png"/><Relationship Id="rId17" Type="http://schemas.openxmlformats.org/officeDocument/2006/relationships/hyperlink" Target="https://hubcollab.com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jpe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jpeg"/><Relationship Id="rId11" Type="http://schemas.openxmlformats.org/officeDocument/2006/relationships/hyperlink" Target="https://www.dynagile.fr/" TargetMode="External"/><Relationship Id="rId5" Type="http://schemas.openxmlformats.org/officeDocument/2006/relationships/hyperlink" Target="https://www.azeo.com/" TargetMode="External"/><Relationship Id="rId15" Type="http://schemas.openxmlformats.org/officeDocument/2006/relationships/hyperlink" Target="https://www.devoteam.com/" TargetMode="External"/><Relationship Id="rId23" Type="http://schemas.openxmlformats.org/officeDocument/2006/relationships/image" Target="../media/image66.png"/><Relationship Id="rId10" Type="http://schemas.openxmlformats.org/officeDocument/2006/relationships/image" Target="../media/image58.jpeg"/><Relationship Id="rId19" Type="http://schemas.openxmlformats.org/officeDocument/2006/relationships/hyperlink" Target="https://www.ineat-group.com/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asi.fr/" TargetMode="External"/><Relationship Id="rId14" Type="http://schemas.openxmlformats.org/officeDocument/2006/relationships/image" Target="../media/image60.png"/><Relationship Id="rId22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clubpowerbi.com/" TargetMode="External"/><Relationship Id="rId13" Type="http://schemas.openxmlformats.org/officeDocument/2006/relationships/hyperlink" Target="https://twitter.com/aMSComm2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12" Type="http://schemas.openxmlformats.org/officeDocument/2006/relationships/hyperlink" Target="https://www.linkedin.com/company/ams-community/" TargetMode="External"/><Relationship Id="rId2" Type="http://schemas.openxmlformats.org/officeDocument/2006/relationships/hyperlink" Target="https://www.linkedin.com/company/power-platform-french-summit" TargetMode="Externa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bizappsfrenchcommunity.com/" TargetMode="External"/><Relationship Id="rId11" Type="http://schemas.openxmlformats.org/officeDocument/2006/relationships/hyperlink" Target="https://twitter.com/BizFrench" TargetMode="External"/><Relationship Id="rId5" Type="http://schemas.openxmlformats.org/officeDocument/2006/relationships/image" Target="../media/image68.png"/><Relationship Id="rId15" Type="http://schemas.openxmlformats.org/officeDocument/2006/relationships/hyperlink" Target="https://twitter.com/ClubPowerBI" TargetMode="External"/><Relationship Id="rId10" Type="http://schemas.openxmlformats.org/officeDocument/2006/relationships/hyperlink" Target="https://www.linkedin.com/company/biz-apps-french-community" TargetMode="External"/><Relationship Id="rId4" Type="http://schemas.openxmlformats.org/officeDocument/2006/relationships/hyperlink" Target="https://twitter.com/french_summit?s=20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s://www.linkedin.com/groups/8599174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jpg"/><Relationship Id="rId7" Type="http://schemas.openxmlformats.org/officeDocument/2006/relationships/hyperlink" Target="https://twitter.com/RaphaelPoth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hyperlink" Target="https://www.linkedin.com/in/raphael-pothin-642bb657/?locale=en_US" TargetMode="External"/><Relationship Id="rId10" Type="http://schemas.openxmlformats.org/officeDocument/2006/relationships/hyperlink" Target="https://github.com/rpothin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s://medium.com/rapha%C3%ABl-poth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3C3EBD6-0853-481C-ABE9-CEA82B45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77" y="3712870"/>
            <a:ext cx="923714" cy="9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667FF-C77F-450D-8B63-C038D12E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à nos sponsors</a:t>
            </a:r>
          </a:p>
        </p:txBody>
      </p:sp>
      <p:pic>
        <p:nvPicPr>
          <p:cNvPr id="9" name="Image 8">
            <a:hlinkClick r:id="rId3"/>
            <a:extLst>
              <a:ext uri="{FF2B5EF4-FFF2-40B4-BE49-F238E27FC236}">
                <a16:creationId xmlns:a16="http://schemas.microsoft.com/office/drawing/2014/main" id="{710AFD83-36B8-441F-9C78-9C8DE068C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74" y="1439145"/>
            <a:ext cx="1970872" cy="1239803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hlinkClick r:id="rId5"/>
            <a:extLst>
              <a:ext uri="{FF2B5EF4-FFF2-40B4-BE49-F238E27FC236}">
                <a16:creationId xmlns:a16="http://schemas.microsoft.com/office/drawing/2014/main" id="{AE8AF4AF-D470-469D-A925-C8DEF01B7A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2" t="12231" r="11675" b="11396"/>
          <a:stretch/>
        </p:blipFill>
        <p:spPr>
          <a:xfrm>
            <a:off x="4179816" y="4716494"/>
            <a:ext cx="2531950" cy="1068323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hlinkClick r:id="rId7"/>
            <a:extLst>
              <a:ext uri="{FF2B5EF4-FFF2-40B4-BE49-F238E27FC236}">
                <a16:creationId xmlns:a16="http://schemas.microsoft.com/office/drawing/2014/main" id="{1BDB3F49-61A6-4AFF-B226-D020B02FBE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42" y="1581399"/>
            <a:ext cx="3080217" cy="953037"/>
          </a:xfrm>
          <a:prstGeom prst="rect">
            <a:avLst/>
          </a:prstGeom>
        </p:spPr>
      </p:pic>
      <p:pic>
        <p:nvPicPr>
          <p:cNvPr id="21" name="Image 20">
            <a:hlinkClick r:id="rId9"/>
            <a:extLst>
              <a:ext uri="{FF2B5EF4-FFF2-40B4-BE49-F238E27FC236}">
                <a16:creationId xmlns:a16="http://schemas.microsoft.com/office/drawing/2014/main" id="{EDB48A6E-B0E6-4DAB-B61C-DA3DC91C81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t="34194" r="11364" b="35283"/>
          <a:stretch/>
        </p:blipFill>
        <p:spPr>
          <a:xfrm>
            <a:off x="8276958" y="1648296"/>
            <a:ext cx="2109556" cy="824999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828D80AC-E08F-4A2D-923C-CF5610E413DD}"/>
              </a:ext>
            </a:extLst>
          </p:cNvPr>
          <p:cNvGrpSpPr/>
          <p:nvPr/>
        </p:nvGrpSpPr>
        <p:grpSpPr>
          <a:xfrm>
            <a:off x="3905900" y="3081922"/>
            <a:ext cx="1787775" cy="1227008"/>
            <a:chOff x="7944229" y="4873286"/>
            <a:chExt cx="1672737" cy="11035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72A6B8-3D8E-4EB5-A87E-4800DF932604}"/>
                </a:ext>
              </a:extLst>
            </p:cNvPr>
            <p:cNvSpPr/>
            <p:nvPr/>
          </p:nvSpPr>
          <p:spPr>
            <a:xfrm>
              <a:off x="7944229" y="4873287"/>
              <a:ext cx="1672737" cy="110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 18">
              <a:hlinkClick r:id="rId11"/>
              <a:extLst>
                <a:ext uri="{FF2B5EF4-FFF2-40B4-BE49-F238E27FC236}">
                  <a16:creationId xmlns:a16="http://schemas.microsoft.com/office/drawing/2014/main" id="{8FA213D9-037E-43EA-B7FA-0F7BFFE9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4229" y="4873286"/>
              <a:ext cx="1590634" cy="1103502"/>
            </a:xfrm>
            <a:prstGeom prst="rect">
              <a:avLst/>
            </a:prstGeom>
          </p:spPr>
        </p:pic>
      </p:grpSp>
      <p:pic>
        <p:nvPicPr>
          <p:cNvPr id="6" name="Image 5">
            <a:hlinkClick r:id="rId13"/>
            <a:extLst>
              <a:ext uri="{FF2B5EF4-FFF2-40B4-BE49-F238E27FC236}">
                <a16:creationId xmlns:a16="http://schemas.microsoft.com/office/drawing/2014/main" id="{55B8E2F1-E999-4472-BA95-3FA39A758F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8" y="4736955"/>
            <a:ext cx="2803438" cy="986395"/>
          </a:xfrm>
          <a:prstGeom prst="rect">
            <a:avLst/>
          </a:prstGeom>
        </p:spPr>
      </p:pic>
      <p:pic>
        <p:nvPicPr>
          <p:cNvPr id="10" name="Image 9">
            <a:hlinkClick r:id="rId15"/>
            <a:extLst>
              <a:ext uri="{FF2B5EF4-FFF2-40B4-BE49-F238E27FC236}">
                <a16:creationId xmlns:a16="http://schemas.microsoft.com/office/drawing/2014/main" id="{EDFF8E59-E40D-4847-9E67-D01D971571A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33473" r="4548" b="33622"/>
          <a:stretch/>
        </p:blipFill>
        <p:spPr>
          <a:xfrm>
            <a:off x="6094578" y="3213340"/>
            <a:ext cx="4028388" cy="824999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03A217A5-D9F4-4B34-AA19-511C27AD7043}"/>
              </a:ext>
            </a:extLst>
          </p:cNvPr>
          <p:cNvGrpSpPr/>
          <p:nvPr/>
        </p:nvGrpSpPr>
        <p:grpSpPr>
          <a:xfrm>
            <a:off x="176112" y="3154818"/>
            <a:ext cx="3393583" cy="946766"/>
            <a:chOff x="254590" y="3111102"/>
            <a:chExt cx="3393583" cy="94676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5873A9-1A6C-4045-8FBA-537169B22917}"/>
                </a:ext>
              </a:extLst>
            </p:cNvPr>
            <p:cNvSpPr/>
            <p:nvPr/>
          </p:nvSpPr>
          <p:spPr>
            <a:xfrm>
              <a:off x="282804" y="3111102"/>
              <a:ext cx="3365369" cy="946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age 19">
              <a:hlinkClick r:id="rId17"/>
              <a:extLst>
                <a:ext uri="{FF2B5EF4-FFF2-40B4-BE49-F238E27FC236}">
                  <a16:creationId xmlns:a16="http://schemas.microsoft.com/office/drawing/2014/main" id="{999D8275-B7B9-471A-8B7D-C402BE42F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90" y="3158992"/>
              <a:ext cx="3393583" cy="898876"/>
            </a:xfrm>
            <a:prstGeom prst="rect">
              <a:avLst/>
            </a:prstGeom>
          </p:spPr>
        </p:pic>
      </p:grpSp>
      <p:pic>
        <p:nvPicPr>
          <p:cNvPr id="28" name="Image 27">
            <a:hlinkClick r:id="rId19"/>
            <a:extLst>
              <a:ext uri="{FF2B5EF4-FFF2-40B4-BE49-F238E27FC236}">
                <a16:creationId xmlns:a16="http://schemas.microsoft.com/office/drawing/2014/main" id="{7FF3E155-9B87-4955-A72A-6B0FE38059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36" y="2731168"/>
            <a:ext cx="1539247" cy="1539247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501716F3-DEF3-439B-9787-C13003105F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4243" y="320569"/>
            <a:ext cx="3185775" cy="88515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2762A6-D1C4-46C2-8245-5207F8293FA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29004" y="4553223"/>
            <a:ext cx="2182484" cy="1396215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4155996-972C-DD4E-A302-E242EB1E64F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03" y="4823204"/>
            <a:ext cx="3083101" cy="9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2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Suivez-nous !</a:t>
            </a:r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F9463B61-6EA3-4190-AB15-5FED519C2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0" y="1247115"/>
            <a:ext cx="490442" cy="490442"/>
          </a:xfrm>
          <a:prstGeom prst="rect">
            <a:avLst/>
          </a:prstGeom>
        </p:spPr>
      </p:pic>
      <p:pic>
        <p:nvPicPr>
          <p:cNvPr id="7" name="Image 6">
            <a:hlinkClick r:id="rId4"/>
            <a:extLst>
              <a:ext uri="{FF2B5EF4-FFF2-40B4-BE49-F238E27FC236}">
                <a16:creationId xmlns:a16="http://schemas.microsoft.com/office/drawing/2014/main" id="{F82E09C5-52DB-49B8-AC4C-935E8780E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0" y="1981201"/>
            <a:ext cx="490442" cy="490442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hlinkClick r:id="rId6"/>
            <a:extLst>
              <a:ext uri="{FF2B5EF4-FFF2-40B4-BE49-F238E27FC236}">
                <a16:creationId xmlns:a16="http://schemas.microsoft.com/office/drawing/2014/main" id="{C9FFE681-9728-4C93-B6B1-222927DDF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01" y="1247115"/>
            <a:ext cx="1224528" cy="1224528"/>
          </a:xfrm>
          <a:prstGeom prst="rect">
            <a:avLst/>
          </a:prstGeom>
        </p:spPr>
      </p:pic>
      <p:pic>
        <p:nvPicPr>
          <p:cNvPr id="15" name="Image 14">
            <a:hlinkClick r:id="rId8"/>
            <a:extLst>
              <a:ext uri="{FF2B5EF4-FFF2-40B4-BE49-F238E27FC236}">
                <a16:creationId xmlns:a16="http://schemas.microsoft.com/office/drawing/2014/main" id="{D6D3039A-265F-4CED-AA98-0423B9907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21" y="5102136"/>
            <a:ext cx="1101290" cy="11012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5250263-E3BA-47C3-A486-A7729CECD061}"/>
              </a:ext>
            </a:extLst>
          </p:cNvPr>
          <p:cNvSpPr txBox="1"/>
          <p:nvPr/>
        </p:nvSpPr>
        <p:spPr>
          <a:xfrm>
            <a:off x="4570714" y="1307670"/>
            <a:ext cx="626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https://www.linkedin.com/company/biz-apps-french-community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24EE24-5AD4-4DC1-8696-9DF88EEBC591}"/>
              </a:ext>
            </a:extLst>
          </p:cNvPr>
          <p:cNvSpPr txBox="1"/>
          <p:nvPr/>
        </p:nvSpPr>
        <p:spPr>
          <a:xfrm>
            <a:off x="4570714" y="2039261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@BizFrench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hlinkClick r:id="rId2"/>
            <a:extLst>
              <a:ext uri="{FF2B5EF4-FFF2-40B4-BE49-F238E27FC236}">
                <a16:creationId xmlns:a16="http://schemas.microsoft.com/office/drawing/2014/main" id="{94E2B92E-2F4A-4D1B-9E6C-CBF5A03E8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1" y="3079629"/>
            <a:ext cx="490442" cy="490442"/>
          </a:xfrm>
          <a:prstGeom prst="rect">
            <a:avLst/>
          </a:prstGeom>
        </p:spPr>
      </p:pic>
      <p:pic>
        <p:nvPicPr>
          <p:cNvPr id="12" name="Image 11">
            <a:hlinkClick r:id="rId4"/>
            <a:extLst>
              <a:ext uri="{FF2B5EF4-FFF2-40B4-BE49-F238E27FC236}">
                <a16:creationId xmlns:a16="http://schemas.microsoft.com/office/drawing/2014/main" id="{8EE57D97-9249-42C8-9F05-6BDA1F38B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1" y="3813715"/>
            <a:ext cx="490442" cy="49044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2DBBAFE-4B5D-4D85-B64A-D3381330728F}"/>
              </a:ext>
            </a:extLst>
          </p:cNvPr>
          <p:cNvSpPr txBox="1"/>
          <p:nvPr/>
        </p:nvSpPr>
        <p:spPr>
          <a:xfrm>
            <a:off x="6010215" y="3140184"/>
            <a:ext cx="528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https://www.linkedin.com/company/ams-community/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300870-BF9B-4EEA-9A68-9D9980F88C58}"/>
              </a:ext>
            </a:extLst>
          </p:cNvPr>
          <p:cNvSpPr txBox="1"/>
          <p:nvPr/>
        </p:nvSpPr>
        <p:spPr>
          <a:xfrm>
            <a:off x="6010215" y="387177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@aMSComm2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Image 16">
            <a:hlinkClick r:id="rId2"/>
            <a:extLst>
              <a:ext uri="{FF2B5EF4-FFF2-40B4-BE49-F238E27FC236}">
                <a16:creationId xmlns:a16="http://schemas.microsoft.com/office/drawing/2014/main" id="{B0F54C2B-5E76-4D6C-BDA6-8103C3BF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8" y="5059888"/>
            <a:ext cx="490442" cy="490442"/>
          </a:xfrm>
          <a:prstGeom prst="rect">
            <a:avLst/>
          </a:prstGeom>
        </p:spPr>
      </p:pic>
      <p:pic>
        <p:nvPicPr>
          <p:cNvPr id="18" name="Image 17">
            <a:hlinkClick r:id="rId4"/>
            <a:extLst>
              <a:ext uri="{FF2B5EF4-FFF2-40B4-BE49-F238E27FC236}">
                <a16:creationId xmlns:a16="http://schemas.microsoft.com/office/drawing/2014/main" id="{328F3A0D-85D7-4D11-95BE-43FBE7BF8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8" y="5793974"/>
            <a:ext cx="490442" cy="49044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7E146BF-72A4-4565-93C5-F4D1F47CED76}"/>
              </a:ext>
            </a:extLst>
          </p:cNvPr>
          <p:cNvSpPr txBox="1"/>
          <p:nvPr/>
        </p:nvSpPr>
        <p:spPr>
          <a:xfrm>
            <a:off x="7751352" y="5120443"/>
            <a:ext cx="436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https://www.linkedin.com/groups/8599174/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98B1CE-6628-4291-A7A0-35E6924CE4AD}"/>
              </a:ext>
            </a:extLst>
          </p:cNvPr>
          <p:cNvSpPr txBox="1"/>
          <p:nvPr/>
        </p:nvSpPr>
        <p:spPr>
          <a:xfrm>
            <a:off x="7751352" y="5852034"/>
            <a:ext cx="158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@ClubPowerBI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1634A-3492-4927-A1A7-BB9EAF5EF6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3742" y="3126229"/>
            <a:ext cx="1113944" cy="11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5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899" y="2962373"/>
            <a:ext cx="8056201" cy="933254"/>
          </a:xfrm>
        </p:spPr>
        <p:txBody>
          <a:bodyPr>
            <a:normAutofit fontScale="90000"/>
          </a:bodyPr>
          <a:lstStyle/>
          <a:p>
            <a:r>
              <a:rPr lang="fr-CA" dirty="0"/>
              <a:t>Améliorer votre relation client grâce à Dynamics 365 Customer Voice et Dynamics 365 Marketing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3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que 6">
            <a:extLst>
              <a:ext uri="{FF2B5EF4-FFF2-40B4-BE49-F238E27FC236}">
                <a16:creationId xmlns:a16="http://schemas.microsoft.com/office/drawing/2014/main" id="{082A13EC-E589-4CDA-8D27-CAF660F71E65}"/>
              </a:ext>
            </a:extLst>
          </p:cNvPr>
          <p:cNvGrpSpPr/>
          <p:nvPr/>
        </p:nvGrpSpPr>
        <p:grpSpPr>
          <a:xfrm>
            <a:off x="5221150" y="1199844"/>
            <a:ext cx="1749699" cy="2009280"/>
            <a:chOff x="2514191" y="2027597"/>
            <a:chExt cx="1743487" cy="2013068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F7C5F6A6-6614-4480-B545-B9334DBD8364}"/>
                </a:ext>
              </a:extLst>
            </p:cNvPr>
            <p:cNvSpPr/>
            <p:nvPr/>
          </p:nvSpPr>
          <p:spPr>
            <a:xfrm>
              <a:off x="2534160" y="2050760"/>
              <a:ext cx="1703549" cy="1966940"/>
            </a:xfrm>
            <a:custGeom>
              <a:avLst/>
              <a:gdLst>
                <a:gd name="connsiteX0" fmla="*/ 0 w 1703549"/>
                <a:gd name="connsiteY0" fmla="*/ 1475106 h 1966940"/>
                <a:gd name="connsiteX1" fmla="*/ 0 w 1703549"/>
                <a:gd name="connsiteY1" fmla="*/ 491635 h 1966940"/>
                <a:gd name="connsiteX2" fmla="*/ 851675 w 1703549"/>
                <a:gd name="connsiteY2" fmla="*/ 0 h 1966940"/>
                <a:gd name="connsiteX3" fmla="*/ 1703550 w 1703549"/>
                <a:gd name="connsiteY3" fmla="*/ 491635 h 1966940"/>
                <a:gd name="connsiteX4" fmla="*/ 1703550 w 1703549"/>
                <a:gd name="connsiteY4" fmla="*/ 1475106 h 1966940"/>
                <a:gd name="connsiteX5" fmla="*/ 851675 w 1703549"/>
                <a:gd name="connsiteY5" fmla="*/ 1966941 h 1966940"/>
                <a:gd name="connsiteX6" fmla="*/ 0 w 1703549"/>
                <a:gd name="connsiteY6" fmla="*/ 1475106 h 196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3549" h="1966940">
                  <a:moveTo>
                    <a:pt x="0" y="1475106"/>
                  </a:moveTo>
                  <a:lnTo>
                    <a:pt x="0" y="491635"/>
                  </a:lnTo>
                  <a:lnTo>
                    <a:pt x="851675" y="0"/>
                  </a:lnTo>
                  <a:lnTo>
                    <a:pt x="1703550" y="491635"/>
                  </a:lnTo>
                  <a:lnTo>
                    <a:pt x="1703550" y="1475106"/>
                  </a:lnTo>
                  <a:lnTo>
                    <a:pt x="851675" y="1966941"/>
                  </a:lnTo>
                  <a:lnTo>
                    <a:pt x="0" y="1475106"/>
                  </a:lnTo>
                  <a:close/>
                </a:path>
              </a:pathLst>
            </a:custGeom>
            <a:grpFill/>
            <a:ln w="19925" cap="flat">
              <a:solidFill>
                <a:srgbClr val="7030A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4D4B297-D5E8-417A-B8D5-E9F52A8B793B}"/>
                </a:ext>
              </a:extLst>
            </p:cNvPr>
            <p:cNvSpPr/>
            <p:nvPr/>
          </p:nvSpPr>
          <p:spPr>
            <a:xfrm>
              <a:off x="2514192" y="2027597"/>
              <a:ext cx="1743487" cy="2013068"/>
            </a:xfrm>
            <a:custGeom>
              <a:avLst/>
              <a:gdLst>
                <a:gd name="connsiteX0" fmla="*/ 871610 w 1743487"/>
                <a:gd name="connsiteY0" fmla="*/ 46105 h 2013068"/>
                <a:gd name="connsiteX1" fmla="*/ 1703516 w 1743487"/>
                <a:gd name="connsiteY1" fmla="*/ 525360 h 2013068"/>
                <a:gd name="connsiteX2" fmla="*/ 1703516 w 1743487"/>
                <a:gd name="connsiteY2" fmla="*/ 1486664 h 2013068"/>
                <a:gd name="connsiteX3" fmla="*/ 871610 w 1743487"/>
                <a:gd name="connsiteY3" fmla="*/ 1965919 h 2013068"/>
                <a:gd name="connsiteX4" fmla="*/ 39904 w 1743487"/>
                <a:gd name="connsiteY4" fmla="*/ 1486664 h 2013068"/>
                <a:gd name="connsiteX5" fmla="*/ 39904 w 1743487"/>
                <a:gd name="connsiteY5" fmla="*/ 526358 h 2013068"/>
                <a:gd name="connsiteX6" fmla="*/ 871610 w 1743487"/>
                <a:gd name="connsiteY6" fmla="*/ 47103 h 2013068"/>
                <a:gd name="connsiteX7" fmla="*/ 871610 w 1743487"/>
                <a:gd name="connsiteY7" fmla="*/ 975 h 2013068"/>
                <a:gd name="connsiteX8" fmla="*/ -34 w 1743487"/>
                <a:gd name="connsiteY8" fmla="*/ 503194 h 2013068"/>
                <a:gd name="connsiteX9" fmla="*/ -34 w 1743487"/>
                <a:gd name="connsiteY9" fmla="*/ 1509829 h 2013068"/>
                <a:gd name="connsiteX10" fmla="*/ 871610 w 1743487"/>
                <a:gd name="connsiteY10" fmla="*/ 2013046 h 2013068"/>
                <a:gd name="connsiteX11" fmla="*/ 1743453 w 1743487"/>
                <a:gd name="connsiteY11" fmla="*/ 1509829 h 2013068"/>
                <a:gd name="connsiteX12" fmla="*/ 1743453 w 1743487"/>
                <a:gd name="connsiteY12" fmla="*/ 503194 h 2013068"/>
                <a:gd name="connsiteX13" fmla="*/ 871610 w 1743487"/>
                <a:gd name="connsiteY13" fmla="*/ -23 h 201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3487" h="2013068">
                  <a:moveTo>
                    <a:pt x="871610" y="46105"/>
                  </a:moveTo>
                  <a:lnTo>
                    <a:pt x="1703516" y="525360"/>
                  </a:lnTo>
                  <a:lnTo>
                    <a:pt x="1703516" y="1486664"/>
                  </a:lnTo>
                  <a:lnTo>
                    <a:pt x="871610" y="1965919"/>
                  </a:lnTo>
                  <a:lnTo>
                    <a:pt x="39904" y="1486664"/>
                  </a:lnTo>
                  <a:lnTo>
                    <a:pt x="39904" y="526358"/>
                  </a:lnTo>
                  <a:lnTo>
                    <a:pt x="871610" y="47103"/>
                  </a:lnTo>
                  <a:moveTo>
                    <a:pt x="871610" y="975"/>
                  </a:moveTo>
                  <a:lnTo>
                    <a:pt x="-34" y="503194"/>
                  </a:lnTo>
                  <a:lnTo>
                    <a:pt x="-34" y="1509829"/>
                  </a:lnTo>
                  <a:lnTo>
                    <a:pt x="871610" y="2013046"/>
                  </a:lnTo>
                  <a:lnTo>
                    <a:pt x="1743453" y="1509829"/>
                  </a:lnTo>
                  <a:lnTo>
                    <a:pt x="1743453" y="503194"/>
                  </a:lnTo>
                  <a:lnTo>
                    <a:pt x="871610" y="-23"/>
                  </a:lnTo>
                  <a:close/>
                </a:path>
              </a:pathLst>
            </a:custGeom>
            <a:grpFill/>
            <a:ln w="19925" cap="flat">
              <a:solidFill>
                <a:srgbClr val="7030A0"/>
              </a:solidFill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US" dirty="0">
                <a:cs typeface="Calibri"/>
              </a:endParaRP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C3E3EA5E-B939-4D64-83EC-03AF1782E206}"/>
              </a:ext>
            </a:extLst>
          </p:cNvPr>
          <p:cNvSpPr txBox="1"/>
          <p:nvPr/>
        </p:nvSpPr>
        <p:spPr>
          <a:xfrm>
            <a:off x="2931285" y="3254119"/>
            <a:ext cx="6329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Raphaël Pothin</a:t>
            </a:r>
          </a:p>
          <a:p>
            <a:pPr algn="ctr"/>
            <a:r>
              <a:rPr lang="fr-CA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Passionné de Power Platform &amp; DevOps</a:t>
            </a: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8CE195-4CEA-4007-914C-5296882E6B96}"/>
              </a:ext>
            </a:extLst>
          </p:cNvPr>
          <p:cNvGrpSpPr/>
          <p:nvPr/>
        </p:nvGrpSpPr>
        <p:grpSpPr>
          <a:xfrm>
            <a:off x="1960210" y="5193852"/>
            <a:ext cx="8271578" cy="882369"/>
            <a:chOff x="939815" y="2274477"/>
            <a:chExt cx="8271578" cy="882369"/>
          </a:xfrm>
        </p:grpSpPr>
        <p:grpSp>
          <p:nvGrpSpPr>
            <p:cNvPr id="28" name="Groupe 41">
              <a:extLst>
                <a:ext uri="{FF2B5EF4-FFF2-40B4-BE49-F238E27FC236}">
                  <a16:creationId xmlns:a16="http://schemas.microsoft.com/office/drawing/2014/main" id="{251C910A-B2B6-4565-858B-FE37E0706000}"/>
                </a:ext>
              </a:extLst>
            </p:cNvPr>
            <p:cNvGrpSpPr/>
            <p:nvPr/>
          </p:nvGrpSpPr>
          <p:grpSpPr>
            <a:xfrm>
              <a:off x="939815" y="2274477"/>
              <a:ext cx="8271578" cy="882369"/>
              <a:chOff x="2048842" y="2643293"/>
              <a:chExt cx="8271578" cy="882369"/>
            </a:xfrm>
          </p:grpSpPr>
          <p:grpSp>
            <p:nvGrpSpPr>
              <p:cNvPr id="30" name="Groupe 42">
                <a:extLst>
                  <a:ext uri="{FF2B5EF4-FFF2-40B4-BE49-F238E27FC236}">
                    <a16:creationId xmlns:a16="http://schemas.microsoft.com/office/drawing/2014/main" id="{820BC1B2-304D-4D7F-A32B-59DFDD5F5422}"/>
                  </a:ext>
                </a:extLst>
              </p:cNvPr>
              <p:cNvGrpSpPr/>
              <p:nvPr/>
            </p:nvGrpSpPr>
            <p:grpSpPr>
              <a:xfrm>
                <a:off x="4365648" y="2647621"/>
                <a:ext cx="1671320" cy="878040"/>
                <a:chOff x="2617768" y="2405897"/>
                <a:chExt cx="1671320" cy="878040"/>
              </a:xfrm>
            </p:grpSpPr>
            <p:pic>
              <p:nvPicPr>
                <p:cNvPr id="39" name="Image 53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99026FEB-1930-4D53-8D08-D5A42A219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99051" y="2405897"/>
                  <a:ext cx="508755" cy="508755"/>
                </a:xfrm>
                <a:prstGeom prst="rect">
                  <a:avLst/>
                </a:prstGeom>
              </p:spPr>
            </p:pic>
            <p:sp>
              <p:nvSpPr>
                <p:cNvPr id="40" name="Espace réservé du texte 3">
                  <a:extLst>
                    <a:ext uri="{FF2B5EF4-FFF2-40B4-BE49-F238E27FC236}">
                      <a16:creationId xmlns:a16="http://schemas.microsoft.com/office/drawing/2014/main" id="{BD68BEA7-1967-4A4E-BD45-287BC70843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17768" y="3037716"/>
                  <a:ext cx="1671320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1224"/>
                    </a:spcBef>
                    <a:spcAft>
                      <a:spcPts val="0"/>
                    </a:spcAft>
                    <a:buClr>
                      <a:schemeClr val="tx1"/>
                    </a:buClr>
                    <a:buSzPct val="90000"/>
                    <a:buFont typeface="Wingdings" panose="05000000000000000000" pitchFamily="2" charset="2"/>
                    <a:buNone/>
                    <a:tabLst/>
                    <a:defRPr sz="28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lvl1pPr>
                  <a:lvl2pPr marL="255588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20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45085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6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652462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854075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65040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31412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97783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964155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CA" sz="1600" dirty="0">
                      <a:solidFill>
                        <a:schemeClr val="bg1"/>
                      </a:solidFill>
                      <a:hlinkClick r:id="rId5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Raphael POTHIN</a:t>
                  </a:r>
                  <a:endParaRPr lang="fr-CA" sz="1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1" name="Groupe 43">
                <a:extLst>
                  <a:ext uri="{FF2B5EF4-FFF2-40B4-BE49-F238E27FC236}">
                    <a16:creationId xmlns:a16="http://schemas.microsoft.com/office/drawing/2014/main" id="{42C11013-CA25-4915-A669-D8137244A781}"/>
                  </a:ext>
                </a:extLst>
              </p:cNvPr>
              <p:cNvGrpSpPr/>
              <p:nvPr/>
            </p:nvGrpSpPr>
            <p:grpSpPr>
              <a:xfrm>
                <a:off x="2048842" y="2643293"/>
                <a:ext cx="8271578" cy="882369"/>
                <a:chOff x="2048842" y="2643293"/>
                <a:chExt cx="8271578" cy="882369"/>
              </a:xfrm>
            </p:grpSpPr>
            <p:grpSp>
              <p:nvGrpSpPr>
                <p:cNvPr id="32" name="Groupe 44">
                  <a:extLst>
                    <a:ext uri="{FF2B5EF4-FFF2-40B4-BE49-F238E27FC236}">
                      <a16:creationId xmlns:a16="http://schemas.microsoft.com/office/drawing/2014/main" id="{80C0195D-6161-4F4E-81DB-0AB91B3AE7A5}"/>
                    </a:ext>
                  </a:extLst>
                </p:cNvPr>
                <p:cNvGrpSpPr/>
                <p:nvPr/>
              </p:nvGrpSpPr>
              <p:grpSpPr>
                <a:xfrm>
                  <a:off x="2048842" y="2643293"/>
                  <a:ext cx="1533377" cy="882369"/>
                  <a:chOff x="300962" y="2172921"/>
                  <a:chExt cx="1533377" cy="882369"/>
                </a:xfrm>
              </p:grpSpPr>
              <p:pic>
                <p:nvPicPr>
                  <p:cNvPr id="37" name="Image 51" descr="Une image contenant périphérique&#10;&#10;Description générée automatiquement">
                    <a:extLst>
                      <a:ext uri="{FF2B5EF4-FFF2-40B4-BE49-F238E27FC236}">
                        <a16:creationId xmlns:a16="http://schemas.microsoft.com/office/drawing/2014/main" id="{C3F38FDF-A649-425F-B1D9-C19C1A7A35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13274" y="2172921"/>
                    <a:ext cx="508755" cy="507917"/>
                  </a:xfrm>
                  <a:prstGeom prst="rect">
                    <a:avLst/>
                  </a:prstGeom>
                </p:spPr>
              </p:pic>
              <p:sp>
                <p:nvSpPr>
                  <p:cNvPr id="38" name="Espace réservé du texte 3">
                    <a:extLst>
                      <a:ext uri="{FF2B5EF4-FFF2-40B4-BE49-F238E27FC236}">
                        <a16:creationId xmlns:a16="http://schemas.microsoft.com/office/drawing/2014/main" id="{11F76C3E-B5BF-4BF7-A1C0-5A3E72D9B16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00962" y="2809069"/>
                    <a:ext cx="1533377" cy="246221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>
                    <a:spAutoFit/>
                  </a:bodyPr>
                  <a:lstStyle>
                    <a:lvl1pPr marL="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1224"/>
                      </a:spcBef>
                      <a:spcAft>
                        <a:spcPts val="0"/>
                      </a:spcAft>
                      <a:buClr>
                        <a:schemeClr val="tx1"/>
                      </a:buClr>
                      <a:buSzPct val="90000"/>
                      <a:buFont typeface="Wingdings" panose="05000000000000000000" pitchFamily="2" charset="2"/>
                      <a:buNone/>
                      <a:tabLst/>
                      <a:defRPr sz="28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lvl1pPr>
                    <a:lvl2pPr marL="255588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20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2pPr>
                    <a:lvl3pPr marL="45085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6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3pPr>
                    <a:lvl4pPr marL="652462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4pPr>
                    <a:lvl5pPr marL="854075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5pPr>
                    <a:lvl6pPr marL="2565040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031412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97783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964155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CA" sz="1600" dirty="0">
                        <a:solidFill>
                          <a:schemeClr val="bg1"/>
                        </a:solidFill>
                        <a:hlinkClick r:id="rId7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@</a:t>
                    </a:r>
                    <a:r>
                      <a:rPr lang="fr-CA" sz="1600" dirty="0" err="1">
                        <a:solidFill>
                          <a:schemeClr val="bg1"/>
                        </a:solidFill>
                        <a:hlinkClick r:id="rId7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RaphaelPothin</a:t>
                    </a:r>
                    <a:endParaRPr lang="fr-CA" sz="1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3" name="Groupe 45">
                  <a:extLst>
                    <a:ext uri="{FF2B5EF4-FFF2-40B4-BE49-F238E27FC236}">
                      <a16:creationId xmlns:a16="http://schemas.microsoft.com/office/drawing/2014/main" id="{8372993D-61DE-4211-8E78-7F7F63F5F455}"/>
                    </a:ext>
                  </a:extLst>
                </p:cNvPr>
                <p:cNvGrpSpPr/>
                <p:nvPr/>
              </p:nvGrpSpPr>
              <p:grpSpPr>
                <a:xfrm>
                  <a:off x="6853389" y="2643293"/>
                  <a:ext cx="1466553" cy="882368"/>
                  <a:chOff x="5105509" y="2287245"/>
                  <a:chExt cx="1466553" cy="882368"/>
                </a:xfrm>
              </p:grpSpPr>
              <p:pic>
                <p:nvPicPr>
                  <p:cNvPr id="35" name="Image 49" descr="Une image contenant dessin, signe&#10;&#10;Description générée automatiquement">
                    <a:extLst>
                      <a:ext uri="{FF2B5EF4-FFF2-40B4-BE49-F238E27FC236}">
                        <a16:creationId xmlns:a16="http://schemas.microsoft.com/office/drawing/2014/main" id="{1F3E0B38-2241-49F9-B3E4-87D17E3FF9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584828" y="2287245"/>
                    <a:ext cx="507917" cy="507917"/>
                  </a:xfrm>
                  <a:prstGeom prst="rect">
                    <a:avLst/>
                  </a:prstGeom>
                </p:spPr>
              </p:pic>
              <p:sp>
                <p:nvSpPr>
                  <p:cNvPr id="36" name="Espace réservé du texte 3">
                    <a:extLst>
                      <a:ext uri="{FF2B5EF4-FFF2-40B4-BE49-F238E27FC236}">
                        <a16:creationId xmlns:a16="http://schemas.microsoft.com/office/drawing/2014/main" id="{9661F683-493F-4591-82FF-D2B87D59684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05509" y="2923392"/>
                    <a:ext cx="1466553" cy="246221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>
                    <a:spAutoFit/>
                  </a:bodyPr>
                  <a:lstStyle>
                    <a:lvl1pPr marL="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1224"/>
                      </a:spcBef>
                      <a:spcAft>
                        <a:spcPts val="0"/>
                      </a:spcAft>
                      <a:buClr>
                        <a:schemeClr val="tx1"/>
                      </a:buClr>
                      <a:buSzPct val="90000"/>
                      <a:buFont typeface="Wingdings" panose="05000000000000000000" pitchFamily="2" charset="2"/>
                      <a:buNone/>
                      <a:tabLst/>
                      <a:defRPr sz="28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lvl1pPr>
                    <a:lvl2pPr marL="255588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20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2pPr>
                    <a:lvl3pPr marL="45085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6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3pPr>
                    <a:lvl4pPr marL="652462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4pPr>
                    <a:lvl5pPr marL="854075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5pPr>
                    <a:lvl6pPr marL="2565040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031412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97783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964155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CA" sz="1600" dirty="0">
                        <a:solidFill>
                          <a:schemeClr val="bg1"/>
                        </a:solidFill>
                        <a:hlinkClick r:id="rId9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Raphaël Pothin</a:t>
                    </a:r>
                    <a:endParaRPr lang="fr-CA" sz="1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4" name="Espace réservé du texte 3">
                  <a:extLst>
                    <a:ext uri="{FF2B5EF4-FFF2-40B4-BE49-F238E27FC236}">
                      <a16:creationId xmlns:a16="http://schemas.microsoft.com/office/drawing/2014/main" id="{08EDD654-F6A9-498C-9F9F-4F3AEF5B93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26937" y="3279439"/>
                  <a:ext cx="693483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1224"/>
                    </a:spcBef>
                    <a:spcAft>
                      <a:spcPts val="0"/>
                    </a:spcAft>
                    <a:buClr>
                      <a:schemeClr val="tx1"/>
                    </a:buClr>
                    <a:buSzPct val="90000"/>
                    <a:buFont typeface="Wingdings" panose="05000000000000000000" pitchFamily="2" charset="2"/>
                    <a:buNone/>
                    <a:tabLst/>
                    <a:defRPr sz="28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lvl1pPr>
                  <a:lvl2pPr marL="255588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20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45085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6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652462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854075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65040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31412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97783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964155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CA" sz="1600" dirty="0">
                      <a:solidFill>
                        <a:schemeClr val="bg1"/>
                      </a:solidFill>
                      <a:hlinkClick r:id="rId10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rpothin</a:t>
                  </a:r>
                  <a:endParaRPr lang="fr-CA" sz="1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29" name="Picture 6" descr="Github Logo Icon of Glyph style - Available in SVG, PNG, EPS, AI ...">
              <a:extLst>
                <a:ext uri="{FF2B5EF4-FFF2-40B4-BE49-F238E27FC236}">
                  <a16:creationId xmlns:a16="http://schemas.microsoft.com/office/drawing/2014/main" id="{B139C8B2-6B3E-4174-ACFC-B5B45E8D6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620" y="2274477"/>
              <a:ext cx="512064" cy="512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650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BE3B-D948-4D87-990E-DADADD26C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163281"/>
            <a:ext cx="7474397" cy="953037"/>
          </a:xfrm>
        </p:spPr>
        <p:txBody>
          <a:bodyPr>
            <a:normAutofit fontScale="90000"/>
          </a:bodyPr>
          <a:lstStyle/>
          <a:p>
            <a:r>
              <a:rPr lang="en-CA" dirty="0" err="1"/>
              <a:t>Échanger</a:t>
            </a:r>
            <a:r>
              <a:rPr lang="en-CA" dirty="0"/>
              <a:t> avec </a:t>
            </a:r>
            <a:r>
              <a:rPr lang="en-CA" dirty="0" err="1"/>
              <a:t>vos</a:t>
            </a:r>
            <a:r>
              <a:rPr lang="en-CA" dirty="0"/>
              <a:t> relations </a:t>
            </a:r>
            <a:r>
              <a:rPr lang="en-CA" dirty="0" err="1"/>
              <a:t>commerciales</a:t>
            </a:r>
            <a:endParaRPr lang="en-CA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6316970-CD0F-4DFE-AEB5-DCEE862EAE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465512"/>
              </p:ext>
            </p:extLst>
          </p:nvPr>
        </p:nvGraphicFramePr>
        <p:xfrm>
          <a:off x="1246042" y="629859"/>
          <a:ext cx="9612993" cy="6228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36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5716-9B17-41A8-ADD7-D2AB1557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Customer Voice </a:t>
            </a:r>
            <a:r>
              <a:rPr lang="en-US" dirty="0"/>
              <a:t>/ Marketing</a:t>
            </a:r>
            <a:endParaRPr lang="en-CA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0A37F7-A1FC-41C8-B6C1-05ED3B0022A3}"/>
              </a:ext>
            </a:extLst>
          </p:cNvPr>
          <p:cNvGrpSpPr/>
          <p:nvPr/>
        </p:nvGrpSpPr>
        <p:grpSpPr>
          <a:xfrm>
            <a:off x="6879535" y="1143000"/>
            <a:ext cx="4572000" cy="4572000"/>
            <a:chOff x="6879535" y="1143000"/>
            <a:chExt cx="4572000" cy="4572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C104657-9D13-42A2-A53D-8735A1AAF1C0}"/>
                </a:ext>
              </a:extLst>
            </p:cNvPr>
            <p:cNvSpPr/>
            <p:nvPr/>
          </p:nvSpPr>
          <p:spPr>
            <a:xfrm>
              <a:off x="6879535" y="1143000"/>
              <a:ext cx="4572000" cy="4572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dirty="0"/>
                <a:t>Dynamics 365</a:t>
              </a:r>
            </a:p>
            <a:p>
              <a:pPr algn="ctr"/>
              <a:r>
                <a:rPr lang="en-US" dirty="0"/>
                <a:t>Marketing</a:t>
              </a:r>
              <a:endParaRPr lang="en-CA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B7DDCB-0222-479F-8625-6D75C2A5B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3020" y="2458799"/>
              <a:ext cx="3245030" cy="194040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819C5F-E664-4FC4-BC19-6AF64F1CAB68}"/>
              </a:ext>
            </a:extLst>
          </p:cNvPr>
          <p:cNvGrpSpPr/>
          <p:nvPr/>
        </p:nvGrpSpPr>
        <p:grpSpPr>
          <a:xfrm>
            <a:off x="740464" y="1143000"/>
            <a:ext cx="4572000" cy="4572000"/>
            <a:chOff x="740464" y="1143000"/>
            <a:chExt cx="4572000" cy="4572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540A680-8EE6-4B03-B667-8ECD37761970}"/>
                </a:ext>
              </a:extLst>
            </p:cNvPr>
            <p:cNvSpPr/>
            <p:nvPr/>
          </p:nvSpPr>
          <p:spPr>
            <a:xfrm>
              <a:off x="740464" y="1143000"/>
              <a:ext cx="4572000" cy="4572000"/>
            </a:xfrm>
            <a:prstGeom prst="ellipse">
              <a:avLst/>
            </a:prstGeom>
            <a:solidFill>
              <a:srgbClr val="742774"/>
            </a:solidFill>
            <a:ln>
              <a:solidFill>
                <a:srgbClr val="7427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/>
              <a:r>
                <a:rPr lang="en-US" dirty="0"/>
                <a:t>Dynamics 365</a:t>
              </a:r>
            </a:p>
            <a:p>
              <a:pPr algn="ctr"/>
              <a:r>
                <a:rPr lang="en-US" dirty="0"/>
                <a:t>Customer Voice</a:t>
              </a:r>
              <a:endParaRPr lang="en-CA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9115A7F-3C03-48F2-A810-FD894771C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949" y="2455922"/>
              <a:ext cx="3245030" cy="1943278"/>
            </a:xfrm>
            <a:prstGeom prst="rect">
              <a:avLst/>
            </a:prstGeom>
          </p:spPr>
        </p:pic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60AE44-28B6-4158-A6A9-DEF7239C9480}"/>
              </a:ext>
            </a:extLst>
          </p:cNvPr>
          <p:cNvSpPr/>
          <p:nvPr/>
        </p:nvSpPr>
        <p:spPr>
          <a:xfrm>
            <a:off x="5312466" y="1708961"/>
            <a:ext cx="1567069" cy="3440078"/>
          </a:xfrm>
          <a:custGeom>
            <a:avLst/>
            <a:gdLst>
              <a:gd name="connsiteX0" fmla="*/ 783535 w 1567069"/>
              <a:gd name="connsiteY0" fmla="*/ 0 h 3440078"/>
              <a:gd name="connsiteX1" fmla="*/ 897515 w 1567069"/>
              <a:gd name="connsiteY1" fmla="*/ 103593 h 3440078"/>
              <a:gd name="connsiteX2" fmla="*/ 1567069 w 1567069"/>
              <a:gd name="connsiteY2" fmla="*/ 1720039 h 3440078"/>
              <a:gd name="connsiteX3" fmla="*/ 897515 w 1567069"/>
              <a:gd name="connsiteY3" fmla="*/ 3336485 h 3440078"/>
              <a:gd name="connsiteX4" fmla="*/ 783535 w 1567069"/>
              <a:gd name="connsiteY4" fmla="*/ 3440078 h 3440078"/>
              <a:gd name="connsiteX5" fmla="*/ 669554 w 1567069"/>
              <a:gd name="connsiteY5" fmla="*/ 3336485 h 3440078"/>
              <a:gd name="connsiteX6" fmla="*/ 0 w 1567069"/>
              <a:gd name="connsiteY6" fmla="*/ 1720039 h 3440078"/>
              <a:gd name="connsiteX7" fmla="*/ 669554 w 1567069"/>
              <a:gd name="connsiteY7" fmla="*/ 103593 h 3440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7069" h="3440078">
                <a:moveTo>
                  <a:pt x="783535" y="0"/>
                </a:moveTo>
                <a:lnTo>
                  <a:pt x="897515" y="103593"/>
                </a:lnTo>
                <a:cubicBezTo>
                  <a:pt x="1311200" y="517278"/>
                  <a:pt x="1567069" y="1088778"/>
                  <a:pt x="1567069" y="1720039"/>
                </a:cubicBezTo>
                <a:cubicBezTo>
                  <a:pt x="1567069" y="2351301"/>
                  <a:pt x="1311200" y="2922801"/>
                  <a:pt x="897515" y="3336485"/>
                </a:cubicBezTo>
                <a:lnTo>
                  <a:pt x="783535" y="3440078"/>
                </a:lnTo>
                <a:lnTo>
                  <a:pt x="669554" y="3336485"/>
                </a:lnTo>
                <a:cubicBezTo>
                  <a:pt x="255870" y="2922801"/>
                  <a:pt x="0" y="2351301"/>
                  <a:pt x="0" y="1720039"/>
                </a:cubicBezTo>
                <a:cubicBezTo>
                  <a:pt x="0" y="1088778"/>
                  <a:pt x="255870" y="517278"/>
                  <a:pt x="669554" y="103593"/>
                </a:cubicBezTo>
                <a:close/>
              </a:path>
            </a:pathLst>
          </a:cu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277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12851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1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 L -0.12851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843315A-F2CC-4FEE-967E-674C34C1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4E185-4993-4E60-B003-D19BECAB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62" y="3861725"/>
            <a:ext cx="1017982" cy="10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hème PPF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9069C24F8D89408FB3275D55272CA5" ma:contentTypeVersion="7" ma:contentTypeDescription="Crée un document." ma:contentTypeScope="" ma:versionID="3451a9ae160ae3e8040eeaeab7766be9">
  <xsd:schema xmlns:xsd="http://www.w3.org/2001/XMLSchema" xmlns:xs="http://www.w3.org/2001/XMLSchema" xmlns:p="http://schemas.microsoft.com/office/2006/metadata/properties" xmlns:ns2="64676e3c-a280-4aba-8260-9ad4b4f4b9f6" targetNamespace="http://schemas.microsoft.com/office/2006/metadata/properties" ma:root="true" ma:fieldsID="4683c1c4ea8f9433664355b6c2c51251" ns2:_="">
    <xsd:import namespace="64676e3c-a280-4aba-8260-9ad4b4f4b9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76e3c-a280-4aba-8260-9ad4b4f4b9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7FD832-C6EC-4D9E-86B9-4B6852A57348}">
  <ds:schemaRefs>
    <ds:schemaRef ds:uri="http://purl.org/dc/elements/1.1/"/>
    <ds:schemaRef ds:uri="http://schemas.microsoft.com/office/2006/metadata/properties"/>
    <ds:schemaRef ds:uri="64676e3c-a280-4aba-8260-9ad4b4f4b9f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60CE1E-846B-4019-BEA6-5AF659485B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85FB50-9A0B-44B0-BD2E-DD25B1CA8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676e3c-a280-4aba-8260-9ad4b4f4b9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434</Words>
  <Application>Microsoft Office PowerPoint</Application>
  <PresentationFormat>Widescreen</PresentationFormat>
  <Paragraphs>63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Segoe Pro</vt:lpstr>
      <vt:lpstr>Segoe Pro Semibold</vt:lpstr>
      <vt:lpstr>Segoe UI</vt:lpstr>
      <vt:lpstr>Segoe UI Light</vt:lpstr>
      <vt:lpstr>Wingdings</vt:lpstr>
      <vt:lpstr>Thème PPFS</vt:lpstr>
      <vt:lpstr>PowerPoint Presentation</vt:lpstr>
      <vt:lpstr>Merci à nos sponsors</vt:lpstr>
      <vt:lpstr>Suivez-nous !</vt:lpstr>
      <vt:lpstr>Améliorer votre relation client grâce à Dynamics 365 Customer Voice et Dynamics 365 Marketing</vt:lpstr>
      <vt:lpstr>PowerPoint Presentation</vt:lpstr>
      <vt:lpstr>Échanger avec vos relations commerciales</vt:lpstr>
      <vt:lpstr>Customer Voice / Marketing</vt:lpstr>
      <vt:lpstr>Merci pour votre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FORSZPANIAK</dc:creator>
  <cp:lastModifiedBy>Raphael Pothin</cp:lastModifiedBy>
  <cp:revision>124</cp:revision>
  <dcterms:created xsi:type="dcterms:W3CDTF">2020-09-11T08:37:45Z</dcterms:created>
  <dcterms:modified xsi:type="dcterms:W3CDTF">2020-11-18T03:02:11Z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0x0101000E9069C24F8D89408FB3275D55272CA5</vt:lpwstr>
  </property>
</Properties>
</file>